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34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73" autoAdjust="0"/>
    <p:restoredTop sz="95724" autoAdjust="0"/>
  </p:normalViewPr>
  <p:slideViewPr>
    <p:cSldViewPr snapToGrid="0">
      <p:cViewPr varScale="1">
        <p:scale>
          <a:sx n="88" d="100"/>
          <a:sy n="88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image" Target="../media/image9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109E7-13DE-435C-9435-AEDB2EC8B28C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05F1D-9C07-4042-B173-7BE4B25DC9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09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 -</a:t>
            </a:r>
            <a:r>
              <a:rPr lang="en-US" dirty="0" err="1" smtClean="0"/>
              <a:t>fPIC</a:t>
            </a:r>
            <a:r>
              <a:rPr lang="en-US" dirty="0" smtClean="0"/>
              <a:t> -shared -I/home/</a:t>
            </a:r>
            <a:r>
              <a:rPr lang="en-US" dirty="0" err="1" smtClean="0"/>
              <a:t>codespace</a:t>
            </a:r>
            <a:r>
              <a:rPr lang="en-US" dirty="0" smtClean="0"/>
              <a:t>/java/current/include -I/home/</a:t>
            </a:r>
            <a:r>
              <a:rPr lang="en-US" dirty="0" err="1" smtClean="0"/>
              <a:t>codespace</a:t>
            </a:r>
            <a:r>
              <a:rPr lang="en-US" dirty="0" smtClean="0"/>
              <a:t>/java/current/include/</a:t>
            </a:r>
            <a:r>
              <a:rPr lang="en-US" dirty="0" err="1" smtClean="0"/>
              <a:t>linux</a:t>
            </a:r>
            <a:r>
              <a:rPr lang="en-US" dirty="0" smtClean="0"/>
              <a:t>  -I./. </a:t>
            </a:r>
          </a:p>
          <a:p>
            <a:r>
              <a:rPr lang="en-US" dirty="0" smtClean="0"/>
              <a:t>-o native_emc2_calculator.so nonPoliceJni.cc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5032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6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40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44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42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 -</a:t>
            </a:r>
            <a:r>
              <a:rPr lang="en-US" dirty="0" err="1" smtClean="0"/>
              <a:t>fPIC</a:t>
            </a:r>
            <a:r>
              <a:rPr lang="en-US" dirty="0" smtClean="0"/>
              <a:t> -shared -I/home/</a:t>
            </a:r>
            <a:r>
              <a:rPr lang="en-US" dirty="0" err="1" smtClean="0"/>
              <a:t>codespace</a:t>
            </a:r>
            <a:r>
              <a:rPr lang="en-US" dirty="0" smtClean="0"/>
              <a:t>/java/current/include -I/home/</a:t>
            </a:r>
            <a:r>
              <a:rPr lang="en-US" dirty="0" err="1" smtClean="0"/>
              <a:t>codespace</a:t>
            </a:r>
            <a:r>
              <a:rPr lang="en-US" dirty="0" smtClean="0"/>
              <a:t>/java/current/include/</a:t>
            </a:r>
            <a:r>
              <a:rPr lang="en-US" dirty="0" err="1" smtClean="0"/>
              <a:t>linux</a:t>
            </a:r>
            <a:r>
              <a:rPr lang="en-US" dirty="0" smtClean="0"/>
              <a:t>  -I./. </a:t>
            </a:r>
          </a:p>
          <a:p>
            <a:r>
              <a:rPr lang="en-US" dirty="0" smtClean="0"/>
              <a:t>-o native_emc2_calculator.so nonPoliceJni.cc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3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05F1D-9C07-4042-B173-7BE4B25DC94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78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47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3169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069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25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1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93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44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2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79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74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09C936-96AA-415F-A5C9-D2499F24A527}" type="datetimeFigureOut">
              <a:rPr lang="en-US" smtClean="0"/>
              <a:t>5/26/2023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CC925-2D9E-45CD-9B60-5C0A3F9BF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042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4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5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jpg"/><Relationship Id="rId4" Type="http://schemas.openxmlformats.org/officeDocument/2006/relationships/image" Target="../media/image74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eg"/><Relationship Id="rId7" Type="http://schemas.openxmlformats.org/officeDocument/2006/relationships/image" Target="../media/image69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8.png"/><Relationship Id="rId10" Type="http://schemas.openxmlformats.org/officeDocument/2006/relationships/image" Target="../media/image80.jpg"/><Relationship Id="rId4" Type="http://schemas.openxmlformats.org/officeDocument/2006/relationships/image" Target="../media/image77.jpg"/><Relationship Id="rId9" Type="http://schemas.openxmlformats.org/officeDocument/2006/relationships/image" Target="../media/image7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eg"/><Relationship Id="rId7" Type="http://schemas.openxmlformats.org/officeDocument/2006/relationships/image" Target="../media/image69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8.png"/><Relationship Id="rId10" Type="http://schemas.openxmlformats.org/officeDocument/2006/relationships/image" Target="../media/image80.jpg"/><Relationship Id="rId4" Type="http://schemas.openxmlformats.org/officeDocument/2006/relationships/image" Target="../media/image77.jpg"/><Relationship Id="rId9" Type="http://schemas.openxmlformats.org/officeDocument/2006/relationships/image" Target="../media/image7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g"/><Relationship Id="rId3" Type="http://schemas.openxmlformats.org/officeDocument/2006/relationships/image" Target="../media/image74.jpeg"/><Relationship Id="rId7" Type="http://schemas.openxmlformats.org/officeDocument/2006/relationships/image" Target="../media/image69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5.jpeg"/><Relationship Id="rId5" Type="http://schemas.openxmlformats.org/officeDocument/2006/relationships/image" Target="../media/image58.png"/><Relationship Id="rId10" Type="http://schemas.openxmlformats.org/officeDocument/2006/relationships/image" Target="../media/image80.jpg"/><Relationship Id="rId4" Type="http://schemas.openxmlformats.org/officeDocument/2006/relationships/image" Target="../media/image77.jpg"/><Relationship Id="rId9" Type="http://schemas.openxmlformats.org/officeDocument/2006/relationships/image" Target="../media/image7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jpg"/><Relationship Id="rId7" Type="http://schemas.openxmlformats.org/officeDocument/2006/relationships/image" Target="../media/image91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9" Type="http://schemas.openxmlformats.org/officeDocument/2006/relationships/image" Target="../media/image9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4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jpg"/><Relationship Id="rId7" Type="http://schemas.openxmlformats.org/officeDocument/2006/relationships/image" Target="../media/image100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jpeg"/><Relationship Id="rId4" Type="http://schemas.openxmlformats.org/officeDocument/2006/relationships/image" Target="../media/image9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jpg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4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4.jpg"/><Relationship Id="rId5" Type="http://schemas.openxmlformats.org/officeDocument/2006/relationships/image" Target="../media/image103.jpg"/><Relationship Id="rId4" Type="http://schemas.openxmlformats.org/officeDocument/2006/relationships/image" Target="../media/image94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97.jpg"/><Relationship Id="rId7" Type="http://schemas.openxmlformats.org/officeDocument/2006/relationships/image" Target="../media/image110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09.jpg"/><Relationship Id="rId4" Type="http://schemas.openxmlformats.org/officeDocument/2006/relationships/image" Target="../media/image101.jpeg"/><Relationship Id="rId9" Type="http://schemas.openxmlformats.org/officeDocument/2006/relationships/image" Target="../media/image112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97.jpg"/><Relationship Id="rId7" Type="http://schemas.openxmlformats.org/officeDocument/2006/relationships/image" Target="../media/image110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109.jpg"/><Relationship Id="rId4" Type="http://schemas.openxmlformats.org/officeDocument/2006/relationships/image" Target="../media/image101.jpeg"/><Relationship Id="rId9" Type="http://schemas.openxmlformats.org/officeDocument/2006/relationships/image" Target="../media/image112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108.png"/><Relationship Id="rId3" Type="http://schemas.openxmlformats.org/officeDocument/2006/relationships/image" Target="../media/image113.jpg"/><Relationship Id="rId7" Type="http://schemas.openxmlformats.org/officeDocument/2006/relationships/image" Target="../media/image117.jpg"/><Relationship Id="rId12" Type="http://schemas.openxmlformats.org/officeDocument/2006/relationships/image" Target="../media/image120.pn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11" Type="http://schemas.openxmlformats.org/officeDocument/2006/relationships/image" Target="../media/image24.jpg"/><Relationship Id="rId5" Type="http://schemas.openxmlformats.org/officeDocument/2006/relationships/image" Target="../media/image115.jpg"/><Relationship Id="rId15" Type="http://schemas.openxmlformats.org/officeDocument/2006/relationships/image" Target="../media/image122.jpeg"/><Relationship Id="rId10" Type="http://schemas.openxmlformats.org/officeDocument/2006/relationships/image" Target="../media/image101.jpeg"/><Relationship Id="rId4" Type="http://schemas.openxmlformats.org/officeDocument/2006/relationships/image" Target="../media/image114.jpg"/><Relationship Id="rId9" Type="http://schemas.openxmlformats.org/officeDocument/2006/relationships/image" Target="../media/image119.jpg"/><Relationship Id="rId14" Type="http://schemas.openxmlformats.org/officeDocument/2006/relationships/image" Target="../media/image12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eg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jpeg"/><Relationship Id="rId5" Type="http://schemas.openxmlformats.org/officeDocument/2006/relationships/image" Target="../media/image130.jpg"/><Relationship Id="rId4" Type="http://schemas.openxmlformats.org/officeDocument/2006/relationships/image" Target="../media/image1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5.jp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12.jpeg"/><Relationship Id="rId7" Type="http://schemas.openxmlformats.org/officeDocument/2006/relationships/image" Target="../media/image13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8.png"/><Relationship Id="rId10" Type="http://schemas.openxmlformats.org/officeDocument/2006/relationships/image" Target="../media/image27.jpeg"/><Relationship Id="rId4" Type="http://schemas.openxmlformats.org/officeDocument/2006/relationships/image" Target="../media/image23.jpeg"/><Relationship Id="rId9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03695" y="1508760"/>
            <a:ext cx="1863090" cy="3577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755380" y="2514600"/>
            <a:ext cx="1325880" cy="13601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378190" y="3874770"/>
            <a:ext cx="2198370" cy="2205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09160" y="1508760"/>
            <a:ext cx="1863090" cy="3577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03220" y="1405890"/>
            <a:ext cx="41232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apple.pbs.mr.rogers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(john).</a:t>
            </a:r>
            <a:r>
              <a:rPr lang="en-US" sz="800" dirty="0" smtClean="0"/>
              <a:t>JFK.MLK</a:t>
            </a:r>
            <a:r>
              <a:rPr lang="en-US" sz="800" strike="sngStrike" dirty="0" smtClean="0"/>
              <a:t>.Roth.ibm.dmeirl.apple.accnetuer.touch.emplye.john.roger.ling(</a:t>
            </a:r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rogers)_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846820" y="2263140"/>
            <a:ext cx="3390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INTERNET(web-</a:t>
            </a:r>
            <a:r>
              <a:rPr lang="en-US" dirty="0" err="1" smtClean="0"/>
              <a:t>ster,biggig</a:t>
            </a:r>
            <a:r>
              <a:rPr lang="en-US" dirty="0" smtClean="0"/>
              <a:t>/2pact/)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378190" y="1248489"/>
            <a:ext cx="5801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SQ.PENTAGON.employ.jeff.jahnk</a:t>
            </a:r>
            <a:r>
              <a:rPr lang="en-US" dirty="0" smtClean="0"/>
              <a:t>(YANKEE).</a:t>
            </a:r>
            <a:r>
              <a:rPr lang="en-US" dirty="0" err="1" smtClean="0"/>
              <a:t>lsitn</a:t>
            </a:r>
            <a:r>
              <a:rPr lang="en-US" dirty="0" smtClean="0"/>
              <a:t>(my </a:t>
            </a:r>
            <a:r>
              <a:rPr lang="en-US" dirty="0" err="1" smtClean="0"/>
              <a:t>presious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46820" y="2021443"/>
            <a:ext cx="4002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41.KING.MLK.CPVA(</a:t>
            </a:r>
            <a:r>
              <a:rPr lang="en-US" strike="sngStrike" dirty="0" smtClean="0"/>
              <a:t>sex with </a:t>
            </a:r>
            <a:r>
              <a:rPr lang="en-US" strike="sngStrike" dirty="0" err="1" smtClean="0"/>
              <a:t>daughter,tv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206990" y="3017520"/>
            <a:ext cx="822960" cy="7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67110" y="3554730"/>
            <a:ext cx="73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closet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689" y="1608773"/>
            <a:ext cx="565741" cy="3764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077" y="1608774"/>
            <a:ext cx="251034" cy="35526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875520" y="1805940"/>
            <a:ext cx="1565910" cy="92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793604" y="1662588"/>
            <a:ext cx="1565910" cy="92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62990" y="1073467"/>
            <a:ext cx="3382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PENTGON VIGINIA MARY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527143" y="948334"/>
            <a:ext cx="17964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ATOMCLOCK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0" y="5409460"/>
            <a:ext cx="42410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EXPORT</a:t>
            </a:r>
            <a:endParaRPr lang="en-US" sz="96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030" y="5640714"/>
            <a:ext cx="2157460" cy="120817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0" y="5543550"/>
            <a:ext cx="6703695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703695" y="5543551"/>
            <a:ext cx="1" cy="1305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954780" y="5640714"/>
            <a:ext cx="2617470" cy="12172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2890" y="542661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212214" y="5532120"/>
            <a:ext cx="249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HOCME:BORIS.CPVA(</a:t>
            </a:r>
            <a:r>
              <a:rPr lang="en-US" sz="800" strike="sngStrike" dirty="0" err="1" smtClean="0"/>
              <a:t>bertlmans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patricia</a:t>
            </a:r>
            <a:r>
              <a:rPr lang="en-US" sz="800" strike="sngStrike" dirty="0" smtClean="0"/>
              <a:t>; under blanket</a:t>
            </a:r>
            <a:r>
              <a:rPr lang="en-US" sz="800" dirty="0" smtClean="0"/>
              <a:t>)</a:t>
            </a:r>
          </a:p>
          <a:p>
            <a:r>
              <a:rPr lang="en-US" sz="800" strike="sngStrike" dirty="0" smtClean="0"/>
              <a:t>IBM Stuttgart 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Blond XML </a:t>
            </a:r>
            <a:r>
              <a:rPr lang="en-US" sz="800" strike="sngStrike" dirty="0" err="1" smtClean="0"/>
              <a:t>Archtie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bertellsman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250055" y="5189220"/>
            <a:ext cx="2748915" cy="1771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429250" y="6526530"/>
            <a:ext cx="5418599" cy="480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5263515" y="6403121"/>
            <a:ext cx="360997" cy="1714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91540" y="5086350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Baden-Baden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7106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" y="1062990"/>
            <a:ext cx="5559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Job: C++ Programmer</a:t>
            </a:r>
            <a:endParaRPr lang="en-US" sz="4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543340" y="43797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sz="800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sz="800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sz="800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sz="800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sz="800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en-US" sz="800" dirty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sz="800" dirty="0">
                <a:solidFill>
                  <a:srgbClr val="A31515"/>
                </a:solidFill>
                <a:latin typeface="Consolas" panose="020B0609020204030204" pitchFamily="49" charset="0"/>
              </a:rPr>
              <a:t>"=a"</a:t>
            </a:r>
            <a:r>
              <a:rPr lang="en-US" sz="800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sz="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05400" y="361266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.cc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324370" y="3932704"/>
            <a:ext cx="1154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490360" y="2874000"/>
            <a:ext cx="615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.java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511300" y="2641600"/>
            <a:ext cx="152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nonPoliceXML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30" idx="3"/>
          </p:cNvCxnSpPr>
          <p:nvPr/>
        </p:nvCxnSpPr>
        <p:spPr>
          <a:xfrm>
            <a:off x="3031460" y="2826266"/>
            <a:ext cx="2511880" cy="2026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2880" y="5785187"/>
            <a:ext cx="699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Job: Assembly Programmer</a:t>
            </a:r>
            <a:endParaRPr lang="en-US" sz="48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7505700" y="5588000"/>
            <a:ext cx="1284266" cy="9271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2005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4299" y="5656262"/>
            <a:ext cx="790575" cy="79057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175372" y="5588000"/>
            <a:ext cx="3276728" cy="927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47833" y="535940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</a:t>
            </a:r>
            <a:endParaRPr lang="en-US" dirty="0"/>
          </a:p>
        </p:txBody>
      </p:sp>
      <p:cxnSp>
        <p:nvCxnSpPr>
          <p:cNvPr id="41" name="Straight Connector 40"/>
          <p:cNvCxnSpPr>
            <a:stCxn id="39" idx="3"/>
            <a:endCxn id="39" idx="1"/>
          </p:cNvCxnSpPr>
          <p:nvPr/>
        </p:nvCxnSpPr>
        <p:spPr>
          <a:xfrm flipH="1">
            <a:off x="8147833" y="5544066"/>
            <a:ext cx="619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2051833" y="649554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mtClean="0"/>
              <a:t>roth.ibm.damiler.apple.accnetuer.pay.intel.JOSPHE.lingusit(pay now)</a:t>
            </a:r>
            <a:endParaRPr lang="en-US" sz="800" dirty="0"/>
          </a:p>
        </p:txBody>
      </p:sp>
      <p:sp>
        <p:nvSpPr>
          <p:cNvPr id="43" name="Rectangle 42"/>
          <p:cNvSpPr/>
          <p:nvPr/>
        </p:nvSpPr>
        <p:spPr>
          <a:xfrm>
            <a:off x="8735946" y="56005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trike="sngStrike" dirty="0" smtClean="0">
                <a:solidFill>
                  <a:srgbClr val="A31515"/>
                </a:solidFill>
                <a:latin typeface="Consolas" panose="020B0609020204030204" pitchFamily="49" charset="0"/>
              </a:rPr>
              <a:t>pay now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strike="sngStrike" dirty="0" smtClean="0">
                <a:solidFill>
                  <a:srgbClr val="A31515"/>
                </a:solidFill>
                <a:latin typeface="Consolas" panose="020B0609020204030204" pitchFamily="49" charset="0"/>
              </a:rPr>
              <a:t>intel JOSPHEH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%%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"=a"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7505700" y="2222500"/>
            <a:ext cx="4133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8813736" y="1729715"/>
            <a:ext cx="790575" cy="429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5543340" y="2248131"/>
            <a:ext cx="4029180" cy="3672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898900" y="1805940"/>
            <a:ext cx="4796632" cy="433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004299" y="1430749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Cannot be an assembly</a:t>
            </a:r>
          </a:p>
          <a:p>
            <a:r>
              <a:rPr lang="en-US" strike="sngStrike" dirty="0" smtClean="0"/>
              <a:t> programmer</a:t>
            </a:r>
            <a:endParaRPr lang="en-US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8758126" y="1272780"/>
            <a:ext cx="0" cy="1651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9604311" y="1222175"/>
            <a:ext cx="0" cy="1651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88574" y="1005120"/>
            <a:ext cx="3240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SQ.SOAP.</a:t>
            </a:r>
            <a:r>
              <a:rPr lang="en-US" strike="sngStrike" dirty="0" err="1" smtClean="0"/>
              <a:t>marxSex</a:t>
            </a:r>
            <a:r>
              <a:rPr lang="en-US" strike="sngStrike" dirty="0" smtClean="0"/>
              <a:t> and the city</a:t>
            </a:r>
          </a:p>
          <a:p>
            <a:r>
              <a:rPr lang="en-US" dirty="0" err="1" smtClean="0"/>
              <a:t>SQ.SOAP.nonPolicAccess.VIGINIA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12968" y="1362463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2023</a:t>
            </a:r>
            <a:endParaRPr lang="en-US" sz="9600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7968" y="1988587"/>
            <a:ext cx="817482" cy="451921"/>
          </a:xfrm>
          <a:prstGeom prst="rect">
            <a:avLst/>
          </a:prstGeom>
        </p:spPr>
      </p:pic>
      <p:sp>
        <p:nvSpPr>
          <p:cNvPr id="69" name="Oval 68"/>
          <p:cNvSpPr/>
          <p:nvPr/>
        </p:nvSpPr>
        <p:spPr>
          <a:xfrm>
            <a:off x="7110525" y="1950132"/>
            <a:ext cx="642133" cy="495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2005</a:t>
            </a:r>
          </a:p>
        </p:txBody>
      </p:sp>
      <p:sp>
        <p:nvSpPr>
          <p:cNvPr id="70" name="Oval 69"/>
          <p:cNvSpPr/>
          <p:nvPr/>
        </p:nvSpPr>
        <p:spPr>
          <a:xfrm>
            <a:off x="6247755" y="1951982"/>
            <a:ext cx="642133" cy="4959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1994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6376457" y="1729715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88th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5792150" y="1574668"/>
            <a:ext cx="1503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Lake </a:t>
            </a:r>
            <a:r>
              <a:rPr lang="en-US" sz="800" dirty="0" err="1" smtClean="0"/>
              <a:t>Taho</a:t>
            </a:r>
            <a:r>
              <a:rPr lang="en-US" sz="800" dirty="0" smtClean="0"/>
              <a:t>(</a:t>
            </a:r>
            <a:r>
              <a:rPr lang="en-US" sz="800" dirty="0" err="1" smtClean="0"/>
              <a:t>roth</a:t>
            </a:r>
            <a:r>
              <a:rPr lang="en-US" sz="800" dirty="0" smtClean="0"/>
              <a:t>(</a:t>
            </a:r>
            <a:r>
              <a:rPr lang="en-US" sz="800" dirty="0" err="1" smtClean="0"/>
              <a:t>german,Harold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74" name="Straight Connector 73"/>
          <p:cNvCxnSpPr>
            <a:stCxn id="72" idx="3"/>
          </p:cNvCxnSpPr>
          <p:nvPr/>
        </p:nvCxnSpPr>
        <p:spPr>
          <a:xfrm flipH="1">
            <a:off x="6247755" y="1682390"/>
            <a:ext cx="10483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199927" y="2381196"/>
            <a:ext cx="2247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HOMCD:IS-A-BELL.JFK.88</a:t>
            </a:r>
            <a:r>
              <a:rPr lang="en-US" sz="800" baseline="30000" dirty="0" smtClean="0"/>
              <a:t>th</a:t>
            </a:r>
            <a:r>
              <a:rPr lang="en-US" sz="800" dirty="0" smtClean="0"/>
              <a:t>.(</a:t>
            </a:r>
            <a:r>
              <a:rPr lang="en-US" sz="800" dirty="0" err="1" smtClean="0"/>
              <a:t>harodl</a:t>
            </a:r>
            <a:r>
              <a:rPr lang="en-US" sz="800" dirty="0" smtClean="0"/>
              <a:t> and Isabel)</a:t>
            </a:r>
          </a:p>
          <a:p>
            <a:r>
              <a:rPr lang="en-US" sz="800" dirty="0" smtClean="0"/>
              <a:t>41 JFK(</a:t>
            </a:r>
            <a:r>
              <a:rPr lang="en-US" sz="800" strike="sngStrike" dirty="0" smtClean="0"/>
              <a:t>also repeated a grade from </a:t>
            </a:r>
            <a:r>
              <a:rPr lang="en-US" sz="8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gynaisum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31010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54" y="3301286"/>
            <a:ext cx="4421188" cy="208893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670300" y="1485900"/>
            <a:ext cx="379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FBI:WMD:COMPANY </a:t>
            </a:r>
            <a:r>
              <a:rPr lang="en-US" sz="3600" strike="sngStrike" dirty="0" smtClean="0"/>
              <a:t>$1Billion</a:t>
            </a:r>
            <a:endParaRPr lang="en-US" sz="3600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104936" y="1644299"/>
            <a:ext cx="3251200" cy="3207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096000" y="2132231"/>
            <a:ext cx="1329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Flip/flops</a:t>
            </a:r>
          </a:p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Black Friday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566107" y="2565400"/>
            <a:ext cx="2066593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621504" y="2301299"/>
            <a:ext cx="1804347" cy="6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24077" y="2740153"/>
            <a:ext cx="607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Gorhhceo</a:t>
            </a:r>
            <a:r>
              <a:rPr lang="en-US" dirty="0" smtClean="0"/>
              <a:t>(depress) flip/</a:t>
            </a:r>
            <a:r>
              <a:rPr lang="en-US" dirty="0" err="1" smtClean="0"/>
              <a:t>flps</a:t>
            </a:r>
            <a:r>
              <a:rPr lang="en-US" dirty="0" smtClean="0"/>
              <a:t> IPX.NAVY.HOCM:LUX </a:t>
            </a:r>
            <a:r>
              <a:rPr lang="en-US" strike="sngStrike" dirty="0" smtClean="0"/>
              <a:t>flip tits tattoo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5566107" y="3031233"/>
            <a:ext cx="11913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girl flips top shows </a:t>
            </a:r>
            <a:r>
              <a:rPr lang="en-US" sz="800" strike="sngStrike" dirty="0" err="1"/>
              <a:t>tatto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9547149" y="1475423"/>
            <a:ext cx="16854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w/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 Walmart</a:t>
            </a:r>
          </a:p>
          <a:p>
            <a:r>
              <a:rPr lang="en-US" sz="800" strike="sngStrike" dirty="0" err="1" smtClean="0"/>
              <a:t>Cyanea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octrbu</a:t>
            </a:r>
            <a:r>
              <a:rPr lang="en-US" sz="800" strike="sngStrike" dirty="0" smtClean="0"/>
              <a:t>/squid brain</a:t>
            </a:r>
          </a:p>
          <a:p>
            <a:r>
              <a:rPr lang="en-US" sz="800" strike="sngStrike" dirty="0" smtClean="0"/>
              <a:t>Kernel/ brain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8" y="3824507"/>
            <a:ext cx="3960315" cy="281622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41" y="1311403"/>
            <a:ext cx="1228116" cy="21930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585066" y="4893748"/>
            <a:ext cx="3268628" cy="3259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704800" y="1383030"/>
            <a:ext cx="2191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HOMCEP:JEUSE(rose)</a:t>
            </a:r>
          </a:p>
          <a:p>
            <a:r>
              <a:rPr lang="en-US" dirty="0" smtClean="0"/>
              <a:t>HOCM:PETER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682757" y="1024235"/>
            <a:ext cx="3720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PENTAGON VIRGINIA MARY</a:t>
            </a:r>
            <a:endParaRPr 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704800" y="1965584"/>
            <a:ext cx="24445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41.CHECKPON CHARLIE</a:t>
            </a:r>
          </a:p>
          <a:p>
            <a:r>
              <a:rPr lang="en-US" dirty="0" smtClean="0"/>
              <a:t>0.1 41.ATB.eval 1D8723 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- Walmart 0 </a:t>
            </a:r>
            <a:r>
              <a:rPr lang="en-US" strike="sngStrike" dirty="0" err="1" smtClean="0"/>
              <a:t>strores</a:t>
            </a:r>
            <a:endParaRPr lang="en-US" strike="sngStrike" dirty="0" smtClean="0"/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- </a:t>
            </a:r>
            <a:r>
              <a:rPr lang="en-US" strike="sngStrike" dirty="0" err="1" smtClean="0"/>
              <a:t>Starbuce</a:t>
            </a:r>
            <a:r>
              <a:rPr lang="en-US" strike="sngStrike" dirty="0" smtClean="0"/>
              <a:t> 2 </a:t>
            </a:r>
            <a:r>
              <a:rPr lang="en-US" strike="sngStrike" dirty="0" err="1" smtClean="0"/>
              <a:t>storces</a:t>
            </a:r>
            <a:endParaRPr lang="en-US" strike="sngStrike" dirty="0" smtClean="0"/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- </a:t>
            </a:r>
            <a:r>
              <a:rPr lang="en-US" strike="sngStrike" dirty="0" err="1" smtClean="0"/>
              <a:t>Ueber</a:t>
            </a:r>
            <a:r>
              <a:rPr lang="en-US" strike="sngStrike" dirty="0" smtClean="0"/>
              <a:t> 5 cities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- Apple 5 stores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807721" y="3535244"/>
            <a:ext cx="1152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ASSUMED: JOB.1D8723</a:t>
            </a:r>
          </a:p>
          <a:p>
            <a:r>
              <a:rPr lang="en-US" sz="800" dirty="0" smtClean="0"/>
              <a:t>[x]no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3670300" y="3535244"/>
            <a:ext cx="268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41.HOMICIDE:LUX:(</a:t>
            </a:r>
            <a:r>
              <a:rPr lang="en-US" strike="sngStrike" dirty="0" err="1" smtClean="0"/>
              <a:t>majski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3950695" y="2729157"/>
            <a:ext cx="1973382" cy="716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79208" y="3023969"/>
            <a:ext cx="17027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Werkauf</a:t>
            </a:r>
            <a:r>
              <a:rPr lang="en-US" sz="800" strike="sngStrike" dirty="0" smtClean="0"/>
              <a:t> smelly </a:t>
            </a:r>
            <a:r>
              <a:rPr lang="en-US" sz="800" strike="sngStrike" dirty="0" err="1" smtClean="0"/>
              <a:t>frence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cheses</a:t>
            </a:r>
            <a:r>
              <a:rPr lang="en-US" sz="800" strike="sngStrike" dirty="0" smtClean="0"/>
              <a:t> polish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4713859" y="3063378"/>
            <a:ext cx="218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sz="800" strike="sngStrike" dirty="0" err="1" smtClean="0"/>
              <a:t>yang,rest,alibab</a:t>
            </a:r>
            <a:r>
              <a:rPr lang="en-US" sz="800" strike="sngStrike" dirty="0" smtClean="0"/>
              <a:t> store cheap</a:t>
            </a:r>
          </a:p>
          <a:p>
            <a:r>
              <a:rPr lang="en-US" dirty="0"/>
              <a:t> </a:t>
            </a:r>
            <a:r>
              <a:rPr lang="en-US" dirty="0" smtClean="0"/>
              <a:t>          </a:t>
            </a:r>
            <a:r>
              <a:rPr lang="en-US" sz="1200" dirty="0" smtClean="0"/>
              <a:t>HOCMEP:LUX(</a:t>
            </a:r>
            <a:r>
              <a:rPr lang="en-US" sz="1200" strike="sngStrike" dirty="0" err="1" smtClean="0"/>
              <a:t>majeski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4566298" y="277856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1988-2023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414879" y="6139081"/>
            <a:ext cx="6059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1987/8-2023   nonPolizeAuschwitzLogilac.HOMCP:LUX.1D8723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891946" y="2778562"/>
            <a:ext cx="2863813" cy="336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2503085" y="1062990"/>
            <a:ext cx="1447610" cy="463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841720" y="1274967"/>
            <a:ext cx="141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Chiristian</a:t>
            </a:r>
            <a:r>
              <a:rPr lang="en-US" dirty="0" err="1" smtClean="0"/>
              <a:t>.IPX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31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3432374"/>
            <a:ext cx="4070350" cy="22778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64100" y="2768600"/>
            <a:ext cx="4456220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</a:t>
            </a:r>
            <a:r>
              <a:rPr lang="en-US" strike="sngStrike" dirty="0" smtClean="0"/>
              <a:t> ENTERTAINMENT.</a:t>
            </a:r>
            <a:r>
              <a:rPr lang="en-US" dirty="0" smtClean="0"/>
              <a:t>41..ATB.FBI:WMD</a:t>
            </a:r>
          </a:p>
          <a:p>
            <a:r>
              <a:rPr lang="en-US" dirty="0" smtClean="0"/>
              <a:t>FEBERL VP   </a:t>
            </a:r>
            <a:r>
              <a:rPr lang="en-US" sz="800" strike="sngStrike" dirty="0" smtClean="0"/>
              <a:t>Pro 7, Channel </a:t>
            </a:r>
            <a:r>
              <a:rPr lang="en-US" sz="800" strike="sngStrike" dirty="0" err="1" smtClean="0"/>
              <a:t>Hbo</a:t>
            </a:r>
            <a:r>
              <a:rPr lang="en-US" sz="800" strike="sngStrike" dirty="0" smtClean="0"/>
              <a:t> w/o pay,</a:t>
            </a:r>
          </a:p>
          <a:p>
            <a:r>
              <a:rPr lang="en-US" sz="1050" strike="sngStrike" dirty="0" smtClean="0"/>
              <a:t>I will entrain you</a:t>
            </a:r>
          </a:p>
          <a:p>
            <a:r>
              <a:rPr lang="en-US" sz="1050" strike="sngStrike" dirty="0" smtClean="0"/>
              <a:t>Tiger </a:t>
            </a:r>
            <a:r>
              <a:rPr lang="en-US" sz="1050" strike="sngStrike" dirty="0" err="1" smtClean="0"/>
              <a:t>underw</a:t>
            </a:r>
            <a:endParaRPr lang="en-US" sz="1050" strike="sngStrike" dirty="0" smtClean="0"/>
          </a:p>
          <a:p>
            <a:r>
              <a:rPr lang="en-US" sz="1050" strike="sngStrike" dirty="0" err="1" smtClean="0"/>
              <a:t>Semll</a:t>
            </a:r>
            <a:r>
              <a:rPr lang="en-US" sz="1050" strike="sngStrike" dirty="0" smtClean="0"/>
              <a:t> own fart</a:t>
            </a:r>
            <a:endParaRPr lang="en-US" sz="105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438900" y="251460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80300" y="2336800"/>
            <a:ext cx="37920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FBI:BUSINES:LAW</a:t>
            </a:r>
          </a:p>
          <a:p>
            <a:r>
              <a:rPr lang="en-US" dirty="0"/>
              <a:t>	</a:t>
            </a:r>
            <a:r>
              <a:rPr lang="en-US" dirty="0" smtClean="0"/>
              <a:t>POLIZEI;WIRSCHAFTSPOLIZEI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064750" y="1498600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Hello Sam</a:t>
            </a:r>
            <a:endParaRPr lang="en-US" strike="sngStrike" dirty="0"/>
          </a:p>
        </p:txBody>
      </p:sp>
      <p:sp>
        <p:nvSpPr>
          <p:cNvPr id="11" name="Oval 10"/>
          <p:cNvSpPr/>
          <p:nvPr/>
        </p:nvSpPr>
        <p:spPr>
          <a:xfrm>
            <a:off x="11190379" y="1142484"/>
            <a:ext cx="919636" cy="804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895544" y="1767702"/>
            <a:ext cx="2253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FBI:WMD:TERRORISM</a:t>
            </a:r>
          </a:p>
          <a:p>
            <a:r>
              <a:rPr lang="en-US" strike="sngStrike" dirty="0" err="1" smtClean="0"/>
              <a:t>ubaid</a:t>
            </a:r>
            <a:r>
              <a:rPr lang="en-US" strike="sngStrike" dirty="0" smtClean="0"/>
              <a:t>;;</a:t>
            </a:r>
            <a:r>
              <a:rPr lang="en-US" strike="sngStrike" dirty="0" err="1" smtClean="0"/>
              <a:t>hitachi;book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4495800" y="6057900"/>
            <a:ext cx="768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Person at Library same </a:t>
            </a:r>
            <a:r>
              <a:rPr lang="en-US" dirty="0" err="1" smtClean="0"/>
              <a:t>nonPoliceQOS</a:t>
            </a:r>
            <a:r>
              <a:rPr lang="en-US" dirty="0" smtClean="0"/>
              <a:t>  </a:t>
            </a:r>
            <a:r>
              <a:rPr lang="en-US" strike="sngStrike" dirty="0" err="1" smtClean="0"/>
              <a:t>Waltons</a:t>
            </a:r>
            <a:r>
              <a:rPr lang="en-US" strike="sngStrike" dirty="0" smtClean="0"/>
              <a:t>. Looking for </a:t>
            </a:r>
            <a:r>
              <a:rPr lang="en-US" dirty="0" err="1" smtClean="0"/>
              <a:t>nonPOlciPyrimid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003800" y="587323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5003800" y="6057900"/>
            <a:ext cx="6985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40285" y="5824835"/>
            <a:ext cx="3047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To commoditize FBI:TERRROM with person sitting at </a:t>
            </a:r>
            <a:r>
              <a:rPr lang="en-US" sz="900" dirty="0" err="1" smtClean="0"/>
              <a:t>libry</a:t>
            </a:r>
            <a:r>
              <a:rPr lang="en-US" sz="900" dirty="0" smtClean="0"/>
              <a:t> $0</a:t>
            </a:r>
          </a:p>
          <a:p>
            <a:r>
              <a:rPr lang="en-US" sz="900" dirty="0" smtClean="0"/>
              <a:t>And </a:t>
            </a:r>
            <a:r>
              <a:rPr lang="en-US" sz="900" dirty="0" err="1" smtClean="0"/>
              <a:t>delute</a:t>
            </a:r>
            <a:r>
              <a:rPr lang="en-US" sz="900" dirty="0" smtClean="0"/>
              <a:t> (docs) stock</a:t>
            </a:r>
            <a:endParaRPr lang="en-US" sz="900" dirty="0"/>
          </a:p>
        </p:txBody>
      </p:sp>
      <p:sp>
        <p:nvSpPr>
          <p:cNvPr id="19" name="Rectangle 18"/>
          <p:cNvSpPr/>
          <p:nvPr/>
        </p:nvSpPr>
        <p:spPr>
          <a:xfrm>
            <a:off x="584200" y="1947426"/>
            <a:ext cx="3492500" cy="196850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09750" y="25146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6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049" y="3146742"/>
            <a:ext cx="2018138" cy="1805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3097212"/>
            <a:ext cx="1409700" cy="79057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650" y="4049712"/>
            <a:ext cx="1409700" cy="7905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994400" y="2705100"/>
            <a:ext cx="5067300" cy="2476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73400" y="1638300"/>
            <a:ext cx="17283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</a:p>
          <a:p>
            <a:r>
              <a:rPr lang="en-US" sz="800" strike="sngStrike" dirty="0" smtClean="0"/>
              <a:t>Apple “incase”  </a:t>
            </a:r>
            <a:r>
              <a:rPr lang="en-US" sz="800" strike="sngStrike" dirty="0" err="1" smtClean="0"/>
              <a:t>telsa</a:t>
            </a:r>
            <a:r>
              <a:rPr lang="en-US" sz="800" strike="sngStrike" dirty="0" smtClean="0"/>
              <a:t>/google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6227281" y="1561355"/>
            <a:ext cx="3410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CHECKPOINT CAHRLIE.LARRY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191000" y="2425700"/>
            <a:ext cx="25805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VICE PRESIENT GERMANY</a:t>
            </a:r>
          </a:p>
          <a:p>
            <a:r>
              <a:rPr lang="en-US" dirty="0" smtClean="0"/>
              <a:t>Old </a:t>
            </a:r>
            <a:r>
              <a:rPr lang="en-US" dirty="0" err="1" smtClean="0"/>
              <a:t>dirte</a:t>
            </a:r>
            <a:r>
              <a:rPr lang="en-US" dirty="0" smtClean="0"/>
              <a:t> baster</a:t>
            </a:r>
          </a:p>
          <a:p>
            <a:r>
              <a:rPr lang="en-US" dirty="0" smtClean="0"/>
              <a:t>Ingo Schultz</a:t>
            </a:r>
          </a:p>
          <a:p>
            <a:r>
              <a:rPr lang="en-US" dirty="0" err="1" smtClean="0"/>
              <a:t>nonPolcieInteurpgLogiacl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227281" y="1884520"/>
            <a:ext cx="1849919" cy="1392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893300" y="1760353"/>
            <a:ext cx="82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 case</a:t>
            </a:r>
            <a:endParaRPr lang="en-US" dirty="0"/>
          </a:p>
        </p:txBody>
      </p:sp>
      <p:cxnSp>
        <p:nvCxnSpPr>
          <p:cNvPr id="41" name="Straight Connector 40"/>
          <p:cNvCxnSpPr>
            <a:stCxn id="26" idx="3"/>
          </p:cNvCxnSpPr>
          <p:nvPr/>
        </p:nvCxnSpPr>
        <p:spPr>
          <a:xfrm>
            <a:off x="9637510" y="1884521"/>
            <a:ext cx="1335290" cy="245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937579" y="2827048"/>
            <a:ext cx="2652470" cy="19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3937579" y="3025864"/>
            <a:ext cx="1955221" cy="326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105900" y="1366272"/>
            <a:ext cx="75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756650" y="1366272"/>
            <a:ext cx="110868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20309" y="1061906"/>
            <a:ext cx="5456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41.HOMIDIE:CHANOROEL:ELKE </a:t>
            </a:r>
            <a:r>
              <a:rPr lang="en-US" sz="800" strike="sngStrike" dirty="0" err="1"/>
              <a:t>bangels</a:t>
            </a:r>
            <a:r>
              <a:rPr lang="en-US" sz="800" strike="sngStrike" dirty="0"/>
              <a:t> player some people paly with </a:t>
            </a:r>
            <a:r>
              <a:rPr lang="en-US" sz="800" strike="sngStrike" dirty="0" smtClean="0"/>
              <a:t>hear</a:t>
            </a:r>
          </a:p>
          <a:p>
            <a:r>
              <a:rPr lang="en-US" dirty="0" smtClean="0"/>
              <a:t>41. HOCM:LUX 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6146221" y="3146742"/>
            <a:ext cx="4420179" cy="1316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53662" y="5165725"/>
            <a:ext cx="11481476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1994 CHECKPOINT </a:t>
            </a:r>
            <a:r>
              <a:rPr lang="en-US" sz="4000" dirty="0" smtClean="0"/>
              <a:t>CAHRLIE.LARRY.PRICE.JUST IN CASE</a:t>
            </a:r>
          </a:p>
          <a:p>
            <a:r>
              <a:rPr lang="en-US" sz="5400" dirty="0"/>
              <a:t> </a:t>
            </a:r>
            <a:r>
              <a:rPr lang="en-US" sz="5400" dirty="0" smtClean="0"/>
              <a:t>PLAYER, </a:t>
            </a:r>
            <a:r>
              <a:rPr lang="en-US" sz="5400" strike="sngStrike" dirty="0" smtClean="0"/>
              <a:t>Players Ball.</a:t>
            </a:r>
            <a:endParaRPr lang="en-US" sz="54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58000" y="4952682"/>
            <a:ext cx="204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nonPoliceCfgLogiacl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8000" y="4655621"/>
            <a:ext cx="2666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nacy</a:t>
            </a:r>
            <a:r>
              <a:rPr lang="en-US" dirty="0"/>
              <a:t> </a:t>
            </a:r>
            <a:r>
              <a:rPr lang="en-US" dirty="0" err="1"/>
              <a:t>pelose</a:t>
            </a:r>
            <a:r>
              <a:rPr lang="en-US" dirty="0"/>
              <a:t> players united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391474" y="4049712"/>
            <a:ext cx="1207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WebShere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9" name="Straight Arrow Connector 58"/>
          <p:cNvCxnSpPr>
            <a:endCxn id="57" idx="2"/>
          </p:cNvCxnSpPr>
          <p:nvPr/>
        </p:nvCxnSpPr>
        <p:spPr>
          <a:xfrm flipV="1">
            <a:off x="1892300" y="4419044"/>
            <a:ext cx="102737" cy="6059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598599" y="4140200"/>
            <a:ext cx="2447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Understadind</a:t>
            </a:r>
            <a:r>
              <a:rPr lang="en-US" dirty="0" smtClean="0"/>
              <a:t> </a:t>
            </a:r>
            <a:r>
              <a:rPr lang="en-US" dirty="0" err="1" smtClean="0"/>
              <a:t>CfgLogical</a:t>
            </a:r>
            <a:endParaRPr lang="en-US" dirty="0" smtClean="0"/>
          </a:p>
          <a:p>
            <a:r>
              <a:rPr lang="en-US" dirty="0" smtClean="0"/>
              <a:t>Clusters, </a:t>
            </a:r>
            <a:r>
              <a:rPr lang="en-US" dirty="0" err="1" smtClean="0"/>
              <a:t>Resrourecs</a:t>
            </a:r>
            <a:r>
              <a:rPr lang="en-US" dirty="0" smtClean="0"/>
              <a:t>, 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1018827" y="3813135"/>
            <a:ext cx="2116987" cy="259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55600" y="3453244"/>
            <a:ext cx="1238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Tomcat.avg</a:t>
            </a:r>
            <a:endParaRPr lang="en-US" strike="sngStrike" dirty="0" smtClean="0"/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-118553" y="337536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-96755" y="503481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92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5800" y="2108865"/>
            <a:ext cx="120015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Exception in thread "main" </a:t>
            </a:r>
            <a:r>
              <a:rPr lang="en-US" dirty="0" err="1"/>
              <a:t>java.lang.UnsatisfiedLinkError</a:t>
            </a:r>
            <a:r>
              <a:rPr lang="en-US" dirty="0"/>
              <a:t>: no native_emc2_calculator.so in </a:t>
            </a:r>
            <a:r>
              <a:rPr lang="en-US" dirty="0" err="1"/>
              <a:t>java.library.path</a:t>
            </a:r>
            <a:r>
              <a:rPr lang="en-US" dirty="0"/>
              <a:t>: [/</a:t>
            </a:r>
            <a:r>
              <a:rPr lang="en-US" dirty="0" err="1"/>
              <a:t>usr</a:t>
            </a:r>
            <a:r>
              <a:rPr lang="en-US" dirty="0"/>
              <a:t>/java/packages/lib, /</a:t>
            </a:r>
            <a:r>
              <a:rPr lang="en-US" dirty="0" err="1"/>
              <a:t>usr</a:t>
            </a:r>
            <a:r>
              <a:rPr lang="en-US" dirty="0"/>
              <a:t>/lib64, /lib64, /lib, /</a:t>
            </a:r>
            <a:r>
              <a:rPr lang="en-US" dirty="0" err="1"/>
              <a:t>usr</a:t>
            </a:r>
            <a:r>
              <a:rPr lang="en-US" dirty="0"/>
              <a:t>/lib]</a:t>
            </a:r>
          </a:p>
          <a:p>
            <a:r>
              <a:rPr lang="en-US" dirty="0"/>
              <a:t>        at </a:t>
            </a:r>
            <a:r>
              <a:rPr lang="en-US" dirty="0" err="1"/>
              <a:t>java.base</a:t>
            </a:r>
            <a:r>
              <a:rPr lang="en-US" dirty="0"/>
              <a:t>/</a:t>
            </a:r>
            <a:r>
              <a:rPr lang="en-US" dirty="0" err="1"/>
              <a:t>java.lang.ClassLoader.loadLibrary</a:t>
            </a:r>
            <a:r>
              <a:rPr lang="en-US" dirty="0"/>
              <a:t>(ClassLoader.java:2670)</a:t>
            </a:r>
          </a:p>
          <a:p>
            <a:r>
              <a:rPr lang="en-US" dirty="0"/>
              <a:t>        at </a:t>
            </a:r>
            <a:r>
              <a:rPr lang="en-US" dirty="0" err="1"/>
              <a:t>java.base</a:t>
            </a:r>
            <a:r>
              <a:rPr lang="en-US" dirty="0"/>
              <a:t>/java.lang.Runtime.loadLibrary0(Runtime.java:830)</a:t>
            </a:r>
          </a:p>
          <a:p>
            <a:r>
              <a:rPr lang="en-US" dirty="0"/>
              <a:t>        at </a:t>
            </a:r>
            <a:r>
              <a:rPr lang="en-US" dirty="0" err="1"/>
              <a:t>java.base</a:t>
            </a:r>
            <a:r>
              <a:rPr lang="en-US" dirty="0"/>
              <a:t>/</a:t>
            </a:r>
            <a:r>
              <a:rPr lang="en-US" dirty="0" err="1"/>
              <a:t>java.lang.System.loadLibrary</a:t>
            </a:r>
            <a:r>
              <a:rPr lang="en-US" dirty="0"/>
              <a:t>(System.java:1873)</a:t>
            </a:r>
          </a:p>
          <a:p>
            <a:r>
              <a:rPr lang="en-US" dirty="0"/>
              <a:t>        at </a:t>
            </a:r>
            <a:r>
              <a:rPr lang="en-US" dirty="0" err="1"/>
              <a:t>nonPoliceJni</a:t>
            </a:r>
            <a:r>
              <a:rPr lang="en-US" dirty="0"/>
              <a:t>.&lt;</a:t>
            </a:r>
            <a:r>
              <a:rPr lang="en-US" dirty="0" err="1"/>
              <a:t>clinit</a:t>
            </a:r>
            <a:r>
              <a:rPr lang="en-US" dirty="0"/>
              <a:t>&gt;(nonPoliceJni.java:3)</a:t>
            </a:r>
          </a:p>
        </p:txBody>
      </p:sp>
      <p:sp>
        <p:nvSpPr>
          <p:cNvPr id="3" name="Rectangle 2"/>
          <p:cNvSpPr/>
          <p:nvPr/>
        </p:nvSpPr>
        <p:spPr>
          <a:xfrm>
            <a:off x="565150" y="4263390"/>
            <a:ext cx="1029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java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Djava.library.path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=.:native_emc2_calculator.so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nonPoliceJni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9900" y="1409700"/>
            <a:ext cx="330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FBI:WHITE COLOAR: L3 ITIL Ticket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69900" y="5298965"/>
            <a:ext cx="581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Copy </a:t>
            </a:r>
            <a:r>
              <a:rPr lang="en-US" dirty="0" err="1" smtClean="0"/>
              <a:t>fiel</a:t>
            </a:r>
            <a:r>
              <a:rPr lang="en-US" dirty="0" smtClean="0"/>
              <a:t> </a:t>
            </a:r>
            <a:r>
              <a:rPr lang="en-US" dirty="0"/>
              <a:t>native_emc2_calculator.so </a:t>
            </a:r>
            <a:r>
              <a:rPr lang="en-US" dirty="0" smtClean="0"/>
              <a:t> /</a:t>
            </a:r>
            <a:r>
              <a:rPr lang="en-US" dirty="0" err="1"/>
              <a:t>usr</a:t>
            </a:r>
            <a:r>
              <a:rPr lang="en-US" dirty="0"/>
              <a:t>/java/packages/lib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57265" y="5591838"/>
            <a:ext cx="63986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0000000000001119 T _Z13Java_</a:t>
            </a:r>
            <a:r>
              <a:rPr lang="en-US" sz="2800" b="1" dirty="0"/>
              <a:t>subtract</a:t>
            </a:r>
            <a:r>
              <a:rPr lang="en-US" dirty="0"/>
              <a:t>P7JNIEnv_P8_jobject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69900" y="6064865"/>
            <a:ext cx="8534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95E26"/>
                </a:solidFill>
                <a:latin typeface="Consolas" panose="020B0609020204030204" pitchFamily="49" charset="0"/>
              </a:rPr>
              <a:t>java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-Djava.library.path=native_emc2_calculator.so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nonPoliceJni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9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2921000" y="5671234"/>
            <a:ext cx="1545350" cy="41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1300" y="1366272"/>
            <a:ext cx="489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41.2014 1x Basketball Game ( playoffs)</a:t>
            </a:r>
          </a:p>
          <a:p>
            <a:r>
              <a:rPr lang="en-US" dirty="0" smtClean="0"/>
              <a:t>41.2004 1x </a:t>
            </a:r>
            <a:r>
              <a:rPr lang="en-US" strike="sngStrike" dirty="0" smtClean="0"/>
              <a:t>Anal Sex </a:t>
            </a:r>
            <a:r>
              <a:rPr lang="en-US" dirty="0" smtClean="0"/>
              <a:t>(pope </a:t>
            </a:r>
            <a:r>
              <a:rPr lang="en-US" dirty="0" err="1" smtClean="0"/>
              <a:t>nonPociMonaLisa.marx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83500" y="1689100"/>
            <a:ext cx="1333500" cy="482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0"/>
            <a:endCxn id="4" idx="2"/>
          </p:cNvCxnSpPr>
          <p:nvPr/>
        </p:nvCxnSpPr>
        <p:spPr>
          <a:xfrm>
            <a:off x="8350250" y="1689100"/>
            <a:ext cx="0" cy="4826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017000" y="1689100"/>
            <a:ext cx="1651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ANAL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6" y="1689101"/>
            <a:ext cx="1406503" cy="939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947400" y="1366272"/>
            <a:ext cx="1244600" cy="2113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4900" y="1366272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85130" y="3060700"/>
            <a:ext cx="27891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</a:t>
            </a:r>
            <a:endParaRPr lang="en-US" sz="9600" dirty="0"/>
          </a:p>
        </p:txBody>
      </p:sp>
      <p:sp>
        <p:nvSpPr>
          <p:cNvPr id="18" name="TextBox 17"/>
          <p:cNvSpPr txBox="1"/>
          <p:nvPr/>
        </p:nvSpPr>
        <p:spPr>
          <a:xfrm>
            <a:off x="3492500" y="4838700"/>
            <a:ext cx="151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JOSPHE.MARY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667309" y="1301234"/>
            <a:ext cx="385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CRIST.JEWISH.PAUL.nonPOceilAuschtitz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186600" y="3099138"/>
            <a:ext cx="394473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Guys name is </a:t>
            </a:r>
            <a:r>
              <a:rPr lang="en-US" strike="sngStrike" dirty="0" err="1" smtClean="0"/>
              <a:t>nazi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ss</a:t>
            </a:r>
            <a:r>
              <a:rPr lang="en-US" strike="sngStrike" dirty="0" smtClean="0"/>
              <a:t> Christ winner</a:t>
            </a:r>
          </a:p>
          <a:p>
            <a:r>
              <a:rPr lang="en-US" strike="sngStrike" dirty="0" smtClean="0"/>
              <a:t>With Andy Paul Jewish (</a:t>
            </a:r>
            <a:r>
              <a:rPr lang="en-US" strike="sngStrike" dirty="0" err="1" smtClean="0"/>
              <a:t>rmote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uknonwn</a:t>
            </a:r>
            <a:endParaRPr lang="en-US" strike="sngStrike" dirty="0" smtClean="0"/>
          </a:p>
          <a:p>
            <a:r>
              <a:rPr lang="en-US" strike="sngStrike" dirty="0" smtClean="0"/>
              <a:t>CAMAA IPX CAMERA (DLSR)</a:t>
            </a:r>
          </a:p>
          <a:p>
            <a:r>
              <a:rPr lang="en-US" strike="sngStrike" dirty="0" smtClean="0"/>
              <a:t>WW2</a:t>
            </a:r>
          </a:p>
          <a:p>
            <a:r>
              <a:rPr lang="en-US" strike="sngStrike" dirty="0" err="1" smtClean="0"/>
              <a:t>Sieg,rist</a:t>
            </a:r>
            <a:endParaRPr lang="en-US" strike="sngStrike" dirty="0" smtClean="0"/>
          </a:p>
          <a:p>
            <a:endParaRPr lang="en-US" strike="sngStrike" dirty="0" smtClean="0"/>
          </a:p>
          <a:p>
            <a:r>
              <a:rPr lang="en-US" strike="sngStrike" dirty="0" smtClean="0"/>
              <a:t>ADOLF HITLER</a:t>
            </a:r>
            <a:endParaRPr lang="en-US" strike="sngStrike" dirty="0"/>
          </a:p>
          <a:p>
            <a:r>
              <a:rPr lang="en-US" strike="sngStrike" dirty="0" smtClean="0"/>
              <a:t>ARBIE MACHT FREI</a:t>
            </a:r>
          </a:p>
          <a:p>
            <a:r>
              <a:rPr lang="en-US" strike="sngStrike" dirty="0" smtClean="0"/>
              <a:t>SIEGHEIL</a:t>
            </a:r>
            <a:endParaRPr lang="en-US" strike="sngStrike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10147300" y="4102100"/>
            <a:ext cx="50800" cy="1105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4902200" y="3479800"/>
            <a:ext cx="1282188" cy="184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193934" y="1858010"/>
            <a:ext cx="5810691" cy="487646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054600" y="2628901"/>
            <a:ext cx="3884661" cy="284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26458" y="5421760"/>
            <a:ext cx="1965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HOMCEP:IS-A-BELL</a:t>
            </a:r>
          </a:p>
          <a:p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937312" y="6108182"/>
            <a:ext cx="1545350" cy="7498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Usage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13200" y="4470400"/>
            <a:ext cx="20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Cisco </a:t>
            </a:r>
            <a:r>
              <a:rPr lang="en-US" strike="sngStrike" dirty="0" err="1" smtClean="0"/>
              <a:t>montring;cook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581247" y="5041550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41.“</a:t>
            </a:r>
            <a:r>
              <a:rPr lang="en-US" sz="800" strike="sngStrike" dirty="0" smtClean="0"/>
              <a:t>small world</a:t>
            </a:r>
            <a:r>
              <a:rPr lang="en-US" sz="800" dirty="0" smtClean="0"/>
              <a:t>”.2014</a:t>
            </a:r>
          </a:p>
          <a:p>
            <a:r>
              <a:rPr lang="en-US" sz="800" strike="sngStrike" dirty="0" smtClean="0"/>
              <a:t>Guy keeps guy locked in</a:t>
            </a:r>
            <a:endParaRPr lang="en-US" sz="800" strike="sngStrike" dirty="0"/>
          </a:p>
        </p:txBody>
      </p:sp>
      <p:cxnSp>
        <p:nvCxnSpPr>
          <p:cNvPr id="35" name="Straight Connector 34"/>
          <p:cNvCxnSpPr>
            <a:stCxn id="19" idx="1"/>
          </p:cNvCxnSpPr>
          <p:nvPr/>
        </p:nvCxnSpPr>
        <p:spPr>
          <a:xfrm flipV="1">
            <a:off x="8667309" y="1301234"/>
            <a:ext cx="161969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345442" y="4630360"/>
            <a:ext cx="2035355" cy="1199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415396" y="5473700"/>
            <a:ext cx="2117801" cy="5090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666845" y="3215173"/>
            <a:ext cx="2004530" cy="2087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047562" y="2751307"/>
            <a:ext cx="7919998" cy="346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541531" y="2311093"/>
            <a:ext cx="3602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lee,Winnner</a:t>
            </a:r>
            <a:r>
              <a:rPr lang="en-US" strike="sngStrike" dirty="0" smtClean="0"/>
              <a:t> winner chick dinner</a:t>
            </a:r>
          </a:p>
          <a:p>
            <a:r>
              <a:rPr lang="en-US" strike="sngStrike" dirty="0" err="1" smtClean="0"/>
              <a:t>Sieg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ss</a:t>
            </a:r>
            <a:endParaRPr lang="en-US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113068" y="2687305"/>
            <a:ext cx="1897429" cy="271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047063" y="2560858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chist</a:t>
            </a:r>
            <a:r>
              <a:rPr lang="en-US" sz="800" strike="sngStrike" dirty="0" smtClean="0"/>
              <a:t> at gas </a:t>
            </a:r>
            <a:r>
              <a:rPr lang="en-US" sz="800" strike="sngStrike" dirty="0" err="1" smtClean="0"/>
              <a:t>stan</a:t>
            </a:r>
            <a:r>
              <a:rPr lang="en-US" sz="800" strike="sngStrike" dirty="0" smtClean="0"/>
              <a:t>, anal?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63" y="2294545"/>
            <a:ext cx="1981200" cy="195262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74700" y="2159001"/>
            <a:ext cx="1710430" cy="24713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990870" y="2399709"/>
            <a:ext cx="1090840" cy="111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282701" y="2394753"/>
            <a:ext cx="1090840" cy="111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282701" y="1485900"/>
            <a:ext cx="30438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679261" y="1125661"/>
            <a:ext cx="3610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HOMCDIE:SUNSTOK:MARK(US),etc…</a:t>
            </a:r>
            <a:endParaRPr lang="en-US" dirty="0"/>
          </a:p>
        </p:txBody>
      </p:sp>
      <p:sp>
        <p:nvSpPr>
          <p:cNvPr id="58" name="Oval 57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03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683500" y="1689100"/>
            <a:ext cx="1333500" cy="4826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stCxn id="4" idx="0"/>
            <a:endCxn id="4" idx="2"/>
          </p:cNvCxnSpPr>
          <p:nvPr/>
        </p:nvCxnSpPr>
        <p:spPr>
          <a:xfrm>
            <a:off x="8350250" y="1689100"/>
            <a:ext cx="0" cy="482600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017000" y="1689100"/>
            <a:ext cx="16510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ANAL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546" y="1689101"/>
            <a:ext cx="1406503" cy="9398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947400" y="1366272"/>
            <a:ext cx="1244600" cy="21135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184900" y="1366272"/>
            <a:ext cx="142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2485130" y="3060700"/>
            <a:ext cx="27891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PREA</a:t>
            </a:r>
            <a:endParaRPr lang="en-US" sz="9600" dirty="0"/>
          </a:p>
        </p:txBody>
      </p:sp>
      <p:sp>
        <p:nvSpPr>
          <p:cNvPr id="18" name="TextBox 17"/>
          <p:cNvSpPr txBox="1"/>
          <p:nvPr/>
        </p:nvSpPr>
        <p:spPr>
          <a:xfrm>
            <a:off x="3492500" y="4838700"/>
            <a:ext cx="151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JOSPHE.MARY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188459" y="1507847"/>
            <a:ext cx="13642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IPX(slide 15)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2489200"/>
            <a:ext cx="17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Spy:recardo,jana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876800" y="2184400"/>
            <a:ext cx="1902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HOMCP:CHANLOR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78100" y="2184400"/>
            <a:ext cx="116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winerwald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2485130" y="1735604"/>
            <a:ext cx="1553470" cy="6011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r>
              <a:rPr lang="en-US" strike="sngStrike" dirty="0" smtClean="0"/>
              <a:t>.chase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533188" y="1077770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WII.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749" y="1068880"/>
            <a:ext cx="417020" cy="41702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612" y="1149386"/>
            <a:ext cx="316206" cy="31620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436769" y="1149386"/>
            <a:ext cx="681831" cy="3162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56386" y="1042769"/>
            <a:ext cx="4678910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throw you of the </a:t>
            </a:r>
            <a:r>
              <a:rPr lang="en-US" dirty="0" err="1" smtClean="0"/>
              <a:t>emirep</a:t>
            </a:r>
            <a:r>
              <a:rPr lang="en-US" dirty="0" smtClean="0"/>
              <a:t> tower</a:t>
            </a:r>
          </a:p>
          <a:p>
            <a:r>
              <a:rPr lang="en-US" dirty="0" smtClean="0"/>
              <a:t>CPVA.CIVIL </a:t>
            </a:r>
            <a:r>
              <a:rPr lang="en-US" dirty="0" err="1" smtClean="0"/>
              <a:t>CODE.nonPoiceIdinetyTheft</a:t>
            </a:r>
            <a:endParaRPr lang="en-US" dirty="0" smtClean="0"/>
          </a:p>
          <a:p>
            <a:r>
              <a:rPr lang="en-US" strike="sngStrike" dirty="0" err="1" smtClean="0"/>
              <a:t>Hearig</a:t>
            </a:r>
            <a:r>
              <a:rPr lang="en-US" strike="sngStrike" dirty="0" smtClean="0"/>
              <a:t> Voices  </a:t>
            </a:r>
            <a:r>
              <a:rPr lang="en-US" dirty="0" smtClean="0"/>
              <a:t>IPX 2013 </a:t>
            </a:r>
            <a:r>
              <a:rPr lang="en-US" strike="sngStrike" dirty="0" smtClean="0"/>
              <a:t>come </a:t>
            </a:r>
            <a:r>
              <a:rPr lang="en-US" strike="sngStrike" dirty="0" err="1" smtClean="0"/>
              <a:t>outsite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russian</a:t>
            </a:r>
            <a:endParaRPr lang="en-US" strike="sngStrike" dirty="0" smtClean="0"/>
          </a:p>
          <a:p>
            <a:r>
              <a:rPr lang="en-US" dirty="0" smtClean="0"/>
              <a:t>2017 </a:t>
            </a:r>
            <a:r>
              <a:rPr lang="en-US" strike="sngStrike" dirty="0" smtClean="0"/>
              <a:t>on the way to</a:t>
            </a:r>
            <a:r>
              <a:rPr lang="en-US" dirty="0" smtClean="0"/>
              <a:t> CPVA.POLIZEI.KARLSRUHE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dirty="0" smtClean="0"/>
              <a:t>1999 </a:t>
            </a:r>
            <a:r>
              <a:rPr lang="en-US" strike="sngStrike" dirty="0" err="1" smtClean="0"/>
              <a:t>ridardo</a:t>
            </a:r>
            <a:r>
              <a:rPr lang="en-US" strike="sngStrike" dirty="0" smtClean="0"/>
              <a:t> visual </a:t>
            </a:r>
            <a:r>
              <a:rPr lang="en-US" strike="sngStrike" dirty="0" err="1" smtClean="0"/>
              <a:t>basic,c</a:t>
            </a:r>
            <a:r>
              <a:rPr lang="en-US" strike="sngStrike" dirty="0" smtClean="0"/>
              <a:t>++ programmer</a:t>
            </a:r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php</a:t>
            </a:r>
            <a:r>
              <a:rPr lang="en-US" strike="sngStrike" dirty="0" smtClean="0"/>
              <a:t> architect </a:t>
            </a:r>
            <a:r>
              <a:rPr lang="en-US" strike="sngStrike" dirty="0" err="1" smtClean="0"/>
              <a:t>onw</a:t>
            </a:r>
            <a:r>
              <a:rPr lang="en-US" strike="sngStrike" dirty="0" smtClean="0"/>
              <a:t> office programmer</a:t>
            </a:r>
          </a:p>
          <a:p>
            <a:endParaRPr lang="en-US" strike="sngStrike" dirty="0"/>
          </a:p>
          <a:p>
            <a:r>
              <a:rPr lang="en-US" sz="800" strike="sngStrike" dirty="0" smtClean="0"/>
              <a:t>This is my </a:t>
            </a:r>
            <a:r>
              <a:rPr lang="en-US" sz="800" strike="sngStrike" dirty="0" err="1" smtClean="0"/>
              <a:t>girfrient</a:t>
            </a:r>
            <a:endParaRPr lang="en-US" sz="800" strike="sngStrike" dirty="0" smtClean="0"/>
          </a:p>
          <a:p>
            <a:r>
              <a:rPr lang="en-US" sz="800" strike="sngStrike" dirty="0" smtClean="0"/>
              <a:t>1D9823: (she is </a:t>
            </a:r>
            <a:r>
              <a:rPr lang="en-US" sz="800" strike="sngStrike" dirty="0" err="1" smtClean="0"/>
              <a:t>ugle</a:t>
            </a:r>
            <a:r>
              <a:rPr lang="en-US" sz="800" strike="sngStrike" dirty="0" smtClean="0"/>
              <a:t>) that </a:t>
            </a:r>
            <a:r>
              <a:rPr lang="en-US" sz="800" strike="sngStrike" dirty="0" err="1" smtClean="0"/>
              <a:t>isfine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rikfik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2399" y="5777162"/>
            <a:ext cx="1603375" cy="877637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9723135" y="4551652"/>
            <a:ext cx="1224265" cy="92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636617" y="5282490"/>
            <a:ext cx="2246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person still works</a:t>
            </a:r>
          </a:p>
          <a:p>
            <a:r>
              <a:rPr lang="en-US" strike="sngStrike" dirty="0" smtClean="0"/>
              <a:t>There(girlfriend)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9232900" y="1077770"/>
            <a:ext cx="3530600" cy="288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118600" y="1689100"/>
            <a:ext cx="2764594" cy="4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8350250" y="1421702"/>
            <a:ext cx="33287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9017000" y="1366272"/>
            <a:ext cx="1295399" cy="55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1591431" y="1495147"/>
            <a:ext cx="667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radio</a:t>
            </a:r>
            <a:endParaRPr lang="en-US" strike="sngStrike" dirty="0"/>
          </a:p>
        </p:txBody>
      </p:sp>
      <p:cxnSp>
        <p:nvCxnSpPr>
          <p:cNvPr id="44" name="Straight Arrow Connector 43"/>
          <p:cNvCxnSpPr>
            <a:stCxn id="16" idx="2"/>
          </p:cNvCxnSpPr>
          <p:nvPr/>
        </p:nvCxnSpPr>
        <p:spPr>
          <a:xfrm>
            <a:off x="6898878" y="1735604"/>
            <a:ext cx="2765821" cy="633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987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700" y="3395107"/>
            <a:ext cx="2266950" cy="1295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45000" y="1498600"/>
            <a:ext cx="50927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ANAL</a:t>
            </a:r>
            <a:endParaRPr lang="en-US" strike="sngStrike" dirty="0"/>
          </a:p>
        </p:txBody>
      </p:sp>
      <p:sp>
        <p:nvSpPr>
          <p:cNvPr id="6" name="Oval 5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4825" y="3442732"/>
            <a:ext cx="2238375" cy="1200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49800" y="3025775"/>
            <a:ext cx="2761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MARY,BILL,PRICE,LOVELACE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60875" y="2632075"/>
            <a:ext cx="396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</a:t>
            </a:r>
            <a:r>
              <a:rPr lang="en-US" dirty="0" err="1" smtClean="0"/>
              <a:t>PAUl</a:t>
            </a:r>
            <a:r>
              <a:rPr lang="en-US" dirty="0" smtClean="0"/>
              <a:t> </a:t>
            </a:r>
            <a:r>
              <a:rPr lang="en-US" dirty="0" err="1" smtClean="0"/>
              <a:t>BARACKS.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linkenheim-hochstetten</a:t>
            </a:r>
            <a:r>
              <a:rPr lang="en-US" sz="800" strike="sngStrike" dirty="0" smtClean="0"/>
              <a:t>)</a:t>
            </a:r>
          </a:p>
          <a:p>
            <a:r>
              <a:rPr lang="en-US" sz="1400" dirty="0" smtClean="0"/>
              <a:t>POLIZEI HOLZER POLICE CHIEF</a:t>
            </a:r>
            <a:endParaRPr lang="en-US" sz="1400" dirty="0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84082" y="3040618"/>
            <a:ext cx="4675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 err="1" smtClean="0"/>
              <a:t>Danfoss</a:t>
            </a:r>
            <a:endParaRPr lang="en-US" strike="sngStrike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1991 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forhead</a:t>
            </a:r>
            <a:r>
              <a:rPr lang="en-US" strike="sngStrike" dirty="0" smtClean="0"/>
              <a:t> heater </a:t>
            </a:r>
            <a:r>
              <a:rPr lang="en-US" strike="sngStrike" dirty="0" err="1" smtClean="0"/>
              <a:t>bang,scare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2357655"/>
            <a:ext cx="4332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1991.JFK.FBI:WMD.nonPolciAusschwith(gas</a:t>
            </a:r>
            <a:r>
              <a:rPr lang="en-US" dirty="0"/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34913" y="3040618"/>
            <a:ext cx="817469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tennis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216591" y="3047027"/>
            <a:ext cx="817469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tennis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65142" y="5521730"/>
            <a:ext cx="6540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Phil.ATOBOMB</a:t>
            </a:r>
            <a:r>
              <a:rPr lang="en-US" dirty="0" smtClean="0"/>
              <a:t>(FBI:WMD HOCME:JESUE(</a:t>
            </a:r>
            <a:r>
              <a:rPr lang="en-US" strike="sngStrike" dirty="0" err="1" smtClean="0"/>
              <a:t>christain</a:t>
            </a:r>
            <a:r>
              <a:rPr lang="en-US" strike="sngStrike" dirty="0" smtClean="0"/>
              <a:t>[]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Yock_er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: How does a fag fart? </a:t>
            </a:r>
            <a:r>
              <a:rPr lang="en-US" strike="sngStrike" dirty="0" err="1" smtClean="0"/>
              <a:t>Pfff</a:t>
            </a:r>
            <a:r>
              <a:rPr lang="en-US" strike="sngStrike" dirty="0" smtClean="0"/>
              <a:t>   </a:t>
            </a:r>
            <a:r>
              <a:rPr lang="en-US" strike="sngStrike" dirty="0" err="1" smtClean="0"/>
              <a:t>KING.WORM.lsitn</a:t>
            </a:r>
            <a:r>
              <a:rPr lang="en-US" strike="sngStrike" dirty="0" smtClean="0"/>
              <a:t>(!friction)</a:t>
            </a:r>
            <a:endParaRPr lang="en-US" strike="sngStrike" dirty="0"/>
          </a:p>
        </p:txBody>
      </p:sp>
      <p:cxnSp>
        <p:nvCxnSpPr>
          <p:cNvPr id="22" name="Straight Connector 21"/>
          <p:cNvCxnSpPr>
            <a:stCxn id="20" idx="1"/>
          </p:cNvCxnSpPr>
          <p:nvPr/>
        </p:nvCxnSpPr>
        <p:spPr>
          <a:xfrm>
            <a:off x="565142" y="5844896"/>
            <a:ext cx="1063382" cy="204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1200" y="5009812"/>
            <a:ext cx="4737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1986/7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 farts in 1 year 10 times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gary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farst</a:t>
            </a:r>
            <a:r>
              <a:rPr lang="en-US" strike="sngStrike" dirty="0" smtClean="0"/>
              <a:t> 1 time like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 ( papa farted)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2247900" y="4642882"/>
            <a:ext cx="3627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ss</a:t>
            </a:r>
            <a:r>
              <a:rPr lang="en-US" strike="sngStrike" dirty="0" smtClean="0"/>
              <a:t> </a:t>
            </a:r>
            <a:r>
              <a:rPr lang="en-US" dirty="0" smtClean="0"/>
              <a:t>000.</a:t>
            </a:r>
            <a:r>
              <a:rPr lang="en-US" strike="sngStrike" dirty="0" smtClean="0"/>
              <a:t>marx.</a:t>
            </a:r>
            <a:r>
              <a:rPr lang="en-US" dirty="0" smtClean="0"/>
              <a:t>FBI:WMD?WWI:KOREA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25500" y="3025775"/>
            <a:ext cx="843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INT:IPX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3828092" y="2466569"/>
            <a:ext cx="516784" cy="39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133601" y="2641600"/>
            <a:ext cx="1685924" cy="1856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-86517" y="5145573"/>
            <a:ext cx="6531396" cy="217620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6565900" y="1866900"/>
            <a:ext cx="1558925" cy="182004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277226" y="2019300"/>
            <a:ext cx="1081933" cy="167501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358" y="2070100"/>
            <a:ext cx="2238375" cy="12001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0517558" y="1697256"/>
            <a:ext cx="1258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Univerity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Pope Parking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 Gas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Staiogn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Freeway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Overnight,meetingpint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8679366" y="1741344"/>
            <a:ext cx="1499684" cy="11831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49125" y="6122749"/>
            <a:ext cx="72892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Backup </a:t>
            </a:r>
            <a:r>
              <a:rPr lang="en-US" dirty="0" err="1" smtClean="0"/>
              <a:t>HOMCE:MAYRO:FBI:WMD.phil.JFK.MKL</a:t>
            </a:r>
            <a:r>
              <a:rPr lang="en-US" dirty="0" smtClean="0"/>
              <a:t> </a:t>
            </a:r>
            <a:r>
              <a:rPr lang="en-US" strike="sngStrike" dirty="0" err="1" smtClean="0"/>
              <a:t>pussfar</a:t>
            </a:r>
            <a:r>
              <a:rPr lang="en-US" dirty="0" err="1" smtClean="0"/>
              <a:t>t</a:t>
            </a:r>
            <a:r>
              <a:rPr lang="en-US" sz="800" dirty="0" smtClean="0"/>
              <a:t> </a:t>
            </a:r>
            <a:r>
              <a:rPr lang="en-US" sz="800" dirty="0" err="1" smtClean="0"/>
              <a:t>roth.ibmd.meir.apple.daviong.ronny.funiss</a:t>
            </a:r>
            <a:endParaRPr lang="en-US" sz="800" dirty="0" smtClean="0"/>
          </a:p>
          <a:p>
            <a:r>
              <a:rPr lang="en-US" sz="800" strike="sngStrike" dirty="0" smtClean="0"/>
              <a:t>Katy body </a:t>
            </a:r>
            <a:r>
              <a:rPr lang="en-US" sz="800" strike="sngStrike" dirty="0" err="1" smtClean="0"/>
              <a:t>anreian</a:t>
            </a:r>
            <a:r>
              <a:rPr lang="en-US" sz="800" strike="sngStrike" dirty="0" smtClean="0"/>
              <a:t> john (</a:t>
            </a:r>
            <a:r>
              <a:rPr lang="en-US" sz="800" strike="sngStrike" dirty="0" err="1" smtClean="0"/>
              <a:t>daughe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fht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emahy</a:t>
            </a:r>
            <a:r>
              <a:rPr lang="en-US" sz="800" strike="sngStrike" dirty="0" smtClean="0"/>
              <a:t> ) pussy farted; </a:t>
            </a:r>
            <a:r>
              <a:rPr lang="en-US" sz="800" strike="sngStrike" dirty="0" err="1" smtClean="0"/>
              <a:t>dnaiel</a:t>
            </a:r>
            <a:r>
              <a:rPr lang="en-US" sz="800" strike="sngStrike" dirty="0" smtClean="0"/>
              <a:t> basement</a:t>
            </a:r>
          </a:p>
          <a:p>
            <a:r>
              <a:rPr lang="en-US" sz="800" strike="sngStrike" dirty="0" err="1" smtClean="0"/>
              <a:t>Funsiss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Crhist</a:t>
            </a:r>
            <a:r>
              <a:rPr lang="en-US" sz="800" strike="sngStrike" dirty="0" smtClean="0"/>
              <a:t> know </a:t>
            </a:r>
            <a:r>
              <a:rPr lang="en-US" sz="800" strike="sngStrike" dirty="0" err="1" smtClean="0"/>
              <a:t>eathoer</a:t>
            </a:r>
            <a:r>
              <a:rPr lang="en-US" dirty="0" smtClean="0"/>
              <a:t>, 2023</a:t>
            </a:r>
            <a:endParaRPr lang="en-US" dirty="0"/>
          </a:p>
        </p:txBody>
      </p:sp>
      <p:sp>
        <p:nvSpPr>
          <p:cNvPr id="41" name="Cloud 40"/>
          <p:cNvSpPr/>
          <p:nvPr/>
        </p:nvSpPr>
        <p:spPr>
          <a:xfrm>
            <a:off x="1543647" y="4961709"/>
            <a:ext cx="6531396" cy="217620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loud 41"/>
          <p:cNvSpPr/>
          <p:nvPr/>
        </p:nvSpPr>
        <p:spPr>
          <a:xfrm>
            <a:off x="516606" y="4502725"/>
            <a:ext cx="6531396" cy="2176205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682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" y="1062990"/>
            <a:ext cx="5559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Job: C++ Programmer</a:t>
            </a:r>
            <a:endParaRPr lang="en-US" sz="4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82880" y="5785187"/>
            <a:ext cx="69924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Job: Assembly Programmer</a:t>
            </a:r>
            <a:endParaRPr lang="en-US" sz="4800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2051833" y="6495545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mtClean="0"/>
              <a:t>roth.ibm.damiler.apple.accnetuer.pay.intel.JOSPHE.lingusit(pay now)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2590800" y="1919468"/>
            <a:ext cx="3882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Does not know how to link files in C++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469900" y="2104134"/>
            <a:ext cx="1841500" cy="18328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3731" y="167798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79400" y="4152900"/>
            <a:ext cx="1500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create docs for </a:t>
            </a:r>
          </a:p>
          <a:p>
            <a:r>
              <a:rPr lang="en-US" sz="800" strike="sngStrike" dirty="0" err="1" smtClean="0"/>
              <a:t>Infrant</a:t>
            </a:r>
            <a:r>
              <a:rPr lang="en-US" sz="800" strike="sngStrike" dirty="0" smtClean="0"/>
              <a:t> child </a:t>
            </a:r>
            <a:r>
              <a:rPr lang="en-US" sz="800" strike="sngStrike" dirty="0" err="1" smtClean="0"/>
              <a:t>vicutms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asstnacne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Invert to </a:t>
            </a:r>
            <a:r>
              <a:rPr lang="en-US" sz="800" strike="sngStrike" dirty="0" err="1" smtClean="0"/>
              <a:t>intruep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contratotion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679126" y="2857500"/>
            <a:ext cx="64327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0.001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 </a:t>
            </a:r>
            <a:r>
              <a:rPr lang="en-US" dirty="0" err="1" smtClean="0"/>
              <a:t>eval.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 train</a:t>
            </a:r>
            <a:r>
              <a:rPr lang="en-US" dirty="0" smtClean="0"/>
              <a:t> </a:t>
            </a:r>
            <a:r>
              <a:rPr lang="en-US" dirty="0" err="1" smtClean="0"/>
              <a:t>nonPoclieAusthcit.invert</a:t>
            </a:r>
            <a:r>
              <a:rPr lang="en-US" dirty="0" smtClean="0"/>
              <a:t> 2013-2016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HOMCEP:AUSLAEDER.white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067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V="1">
            <a:off x="1625600" y="2539727"/>
            <a:ext cx="8269516" cy="1398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965200" y="1763148"/>
            <a:ext cx="1841500" cy="18328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2967606" y="1755012"/>
            <a:ext cx="1841500" cy="18328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4887403" y="1763148"/>
            <a:ext cx="1841500" cy="18328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6" name="Cube 15"/>
          <p:cNvSpPr/>
          <p:nvPr/>
        </p:nvSpPr>
        <p:spPr>
          <a:xfrm>
            <a:off x="6921879" y="1722453"/>
            <a:ext cx="1841500" cy="18328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694" y="1163953"/>
            <a:ext cx="648487" cy="64848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602941" y="1127073"/>
            <a:ext cx="1042798" cy="6157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499816" y="1443108"/>
            <a:ext cx="1656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Cosco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montring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8432800" y="4610100"/>
            <a:ext cx="40238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MATHER:</a:t>
            </a:r>
            <a:r>
              <a:rPr lang="en-US" strike="sngStrike" dirty="0" smtClean="0"/>
              <a:t> rub-ad-</a:t>
            </a:r>
            <a:r>
              <a:rPr lang="en-US" strike="sngStrike" dirty="0" err="1" smtClean="0"/>
              <a:t>dubm</a:t>
            </a:r>
            <a:r>
              <a:rPr lang="en-US" strike="sngStrike" dirty="0" smtClean="0"/>
              <a:t> </a:t>
            </a:r>
            <a:r>
              <a:rPr lang="en-US" dirty="0" smtClean="0"/>
              <a:t>“fart in tub” </a:t>
            </a:r>
            <a:r>
              <a:rPr lang="en-US" strike="sngStrike" dirty="0" smtClean="0"/>
              <a:t>train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sit in tub </a:t>
            </a:r>
            <a:r>
              <a:rPr lang="en-US" strike="sngStrike" dirty="0" err="1" smtClean="0"/>
              <a:t>tother</a:t>
            </a:r>
            <a:r>
              <a:rPr lang="en-US" strike="sngStrike" dirty="0" smtClean="0"/>
              <a:t>? No. </a:t>
            </a:r>
            <a:r>
              <a:rPr lang="en-US" strike="sngStrike" dirty="0" err="1" smtClean="0"/>
              <a:t>abram</a:t>
            </a:r>
            <a:r>
              <a:rPr lang="en-US" strike="sngStrike" dirty="0" smtClean="0"/>
              <a:t>. No</a:t>
            </a:r>
          </a:p>
          <a:p>
            <a:r>
              <a:rPr lang="en-US" strike="sngStrike" dirty="0" smtClean="0"/>
              <a:t>2019</a:t>
            </a:r>
          </a:p>
          <a:p>
            <a:r>
              <a:rPr lang="en-US" dirty="0" err="1" smtClean="0"/>
              <a:t>Deprto</a:t>
            </a:r>
            <a:r>
              <a:rPr lang="en-US" dirty="0" smtClean="0"/>
              <a:t> </a:t>
            </a:r>
            <a:r>
              <a:rPr lang="en-US" dirty="0" err="1" smtClean="0"/>
              <a:t>PocliChei</a:t>
            </a:r>
            <a:r>
              <a:rPr lang="en-US" dirty="0" smtClean="0"/>
              <a:t>: </a:t>
            </a:r>
            <a:r>
              <a:rPr lang="en-US" dirty="0" err="1" smtClean="0"/>
              <a:t>Jerama</a:t>
            </a:r>
            <a:r>
              <a:rPr lang="en-US" dirty="0" smtClean="0"/>
              <a:t> bullfrog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597900" y="4279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10236200" y="5537200"/>
            <a:ext cx="139700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06000" y="5810429"/>
            <a:ext cx="410695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Incldint</a:t>
            </a:r>
            <a:endParaRPr lang="en-US" dirty="0" smtClean="0"/>
          </a:p>
          <a:p>
            <a:r>
              <a:rPr lang="en-US" dirty="0" err="1" smtClean="0"/>
              <a:t>Vggg.marx.phi.WWI</a:t>
            </a:r>
            <a:r>
              <a:rPr lang="en-US" dirty="0" smtClean="0"/>
              <a:t>(hot cakes </a:t>
            </a:r>
            <a:r>
              <a:rPr lang="en-US" dirty="0" err="1" smtClean="0"/>
              <a:t>MARY.marx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err="1" smtClean="0"/>
              <a:t>drunek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sayler</a:t>
            </a:r>
            <a:endParaRPr lang="en-US" strike="sngStrike" dirty="0"/>
          </a:p>
          <a:p>
            <a:r>
              <a:rPr lang="en-US" strike="sngStrike" dirty="0" smtClean="0"/>
              <a:t>Cannot find a </a:t>
            </a:r>
            <a:r>
              <a:rPr lang="en-US" strike="sngStrike" dirty="0" err="1" smtClean="0"/>
              <a:t>women</a:t>
            </a:r>
            <a:r>
              <a:rPr lang="en-US" dirty="0" err="1" smtClean="0"/>
              <a:t>.CPVA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trike="sngStrike" dirty="0" smtClean="0"/>
              <a:t>	hot cakes (ugly </a:t>
            </a:r>
            <a:r>
              <a:rPr lang="en-US" strike="sngStrike" dirty="0" err="1" smtClean="0"/>
              <a:t>gir</a:t>
            </a:r>
            <a:r>
              <a:rPr lang="en-US" strike="sngStrike" dirty="0" smtClean="0"/>
              <a:t> next door)</a:t>
            </a:r>
          </a:p>
          <a:p>
            <a:r>
              <a:rPr lang="en-US" strike="sngStrike" dirty="0"/>
              <a:t>	</a:t>
            </a:r>
            <a:r>
              <a:rPr lang="en-US" strike="sngStrike" dirty="0" err="1" smtClean="0"/>
              <a:t>drucke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sayer</a:t>
            </a:r>
            <a:r>
              <a:rPr lang="en-US" strike="sngStrike" dirty="0" smtClean="0"/>
              <a:t>.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1861800" y="6083300"/>
            <a:ext cx="889000" cy="27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13254" y="5692854"/>
            <a:ext cx="2363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IPX.ATOMBAH</a:t>
            </a:r>
            <a:r>
              <a:rPr lang="en-US" dirty="0" smtClean="0"/>
              <a:t>M(</a:t>
            </a:r>
            <a:r>
              <a:rPr lang="en-US" strike="sngStrike" dirty="0" err="1" smtClean="0"/>
              <a:t>hahn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</a:t>
            </a:r>
            <a:r>
              <a:rPr lang="en-US" strike="sngStrike" dirty="0" smtClean="0"/>
              <a:t>hot cake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drunk </a:t>
            </a:r>
            <a:r>
              <a:rPr lang="en-US" strike="sngStrike" dirty="0" err="1" smtClean="0"/>
              <a:t>saytoer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7543603" y="5889594"/>
            <a:ext cx="1412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§31</a:t>
            </a:r>
          </a:p>
          <a:p>
            <a:r>
              <a:rPr lang="en-US" dirty="0" smtClean="0"/>
              <a:t>1991 JOSPHE</a:t>
            </a:r>
          </a:p>
          <a:p>
            <a:r>
              <a:rPr lang="en-US" dirty="0" smtClean="0"/>
              <a:t>2014 CPVA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5" y="1348812"/>
            <a:ext cx="1143970" cy="114397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625600" y="4279900"/>
            <a:ext cx="5371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India</a:t>
            </a:r>
          </a:p>
          <a:p>
            <a:r>
              <a:rPr lang="en-US" dirty="0" smtClean="0"/>
              <a:t>CREDIT FRAUD – JB    “</a:t>
            </a:r>
            <a:r>
              <a:rPr lang="en-US" b="1" strike="sngStrike" dirty="0" smtClean="0"/>
              <a:t>ROBERT DESINGED THE TRAINS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FICNIAL FRAUD ACT - CREDIT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26" y="4279329"/>
            <a:ext cx="438774" cy="31744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255815" y="4438052"/>
            <a:ext cx="92839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280550" y="3548324"/>
            <a:ext cx="5045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TOWHER OF </a:t>
            </a:r>
            <a:r>
              <a:rPr lang="en-US" strike="sngStrike" dirty="0" err="1" smtClean="0"/>
              <a:t>POWER:blackhak</a:t>
            </a:r>
            <a:endParaRPr lang="en-US" strike="sngStrike" dirty="0" smtClean="0"/>
          </a:p>
          <a:p>
            <a:r>
              <a:rPr lang="en-US" strike="sngStrike" dirty="0" smtClean="0"/>
              <a:t>2013 JB ENTRY toy trains, movie </a:t>
            </a:r>
            <a:r>
              <a:rPr lang="en-US" strike="sngStrike" dirty="0" err="1" smtClean="0"/>
              <a:t>wyland</a:t>
            </a:r>
            <a:r>
              <a:rPr lang="en-US" strike="sngStrike" dirty="0" smtClean="0"/>
              <a:t> factory belt</a:t>
            </a:r>
          </a:p>
          <a:p>
            <a:r>
              <a:rPr lang="en-US" strike="sngStrike" dirty="0" smtClean="0"/>
              <a:t>2016 JB EXIT</a:t>
            </a:r>
          </a:p>
          <a:p>
            <a:r>
              <a:rPr lang="en-US" strike="sngStrike" dirty="0" smtClean="0"/>
              <a:t>2917 JB ENTRY</a:t>
            </a:r>
            <a:endParaRPr lang="en-US" strike="sngStrike" dirty="0"/>
          </a:p>
        </p:txBody>
      </p:sp>
      <p:sp>
        <p:nvSpPr>
          <p:cNvPr id="38" name="Cube 37"/>
          <p:cNvSpPr/>
          <p:nvPr/>
        </p:nvSpPr>
        <p:spPr>
          <a:xfrm>
            <a:off x="9336240" y="1743432"/>
            <a:ext cx="1841500" cy="183286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02741" y="1180565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r>
              <a:rPr lang="en-US" dirty="0" smtClean="0"/>
              <a:t> CPVA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772834" y="1129834"/>
            <a:ext cx="1042798" cy="6157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05" y="1137536"/>
            <a:ext cx="648487" cy="64848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9948808" y="1133228"/>
            <a:ext cx="1042798" cy="6157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735591" y="1135382"/>
            <a:ext cx="1042798" cy="6157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654013" y="1069955"/>
            <a:ext cx="80663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 Wife</a:t>
            </a:r>
          </a:p>
          <a:p>
            <a:r>
              <a:rPr lang="en-US" sz="800" dirty="0" smtClean="0"/>
              <a:t>1 </a:t>
            </a:r>
            <a:r>
              <a:rPr lang="en-US" sz="800" dirty="0" err="1" smtClean="0"/>
              <a:t>Daugher</a:t>
            </a:r>
            <a:endParaRPr lang="en-US" sz="800" dirty="0" smtClean="0"/>
          </a:p>
          <a:p>
            <a:r>
              <a:rPr lang="en-US" sz="800" dirty="0" smtClean="0"/>
              <a:t>1 Dog</a:t>
            </a:r>
          </a:p>
          <a:p>
            <a:r>
              <a:rPr lang="en-US" sz="800" dirty="0" smtClean="0"/>
              <a:t>! Son</a:t>
            </a:r>
          </a:p>
          <a:p>
            <a:r>
              <a:rPr lang="en-US" sz="800" dirty="0" smtClean="0"/>
              <a:t>! Cat</a:t>
            </a:r>
          </a:p>
          <a:p>
            <a:r>
              <a:rPr lang="en-US" sz="800" dirty="0" smtClean="0"/>
              <a:t>2 Cars</a:t>
            </a:r>
          </a:p>
          <a:p>
            <a:r>
              <a:rPr lang="en-US" sz="800" dirty="0" smtClean="0"/>
              <a:t>1 house</a:t>
            </a:r>
          </a:p>
          <a:p>
            <a:r>
              <a:rPr lang="en-US" sz="800" dirty="0" smtClean="0"/>
              <a:t>…..</a:t>
            </a:r>
          </a:p>
          <a:p>
            <a:endParaRPr lang="en-US" sz="800" dirty="0"/>
          </a:p>
          <a:p>
            <a:r>
              <a:rPr lang="en-US" sz="800" dirty="0" smtClean="0"/>
              <a:t>1 </a:t>
            </a:r>
            <a:r>
              <a:rPr lang="en-US" sz="800" dirty="0" err="1" smtClean="0"/>
              <a:t>Vation</a:t>
            </a:r>
            <a:r>
              <a:rPr lang="en-US" sz="800" dirty="0" smtClean="0"/>
              <a:t> Home</a:t>
            </a:r>
          </a:p>
          <a:p>
            <a:r>
              <a:rPr lang="en-US" sz="800" dirty="0" smtClean="0"/>
              <a:t>1dognute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8597900" y="11564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2016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752600" y="4279329"/>
            <a:ext cx="355600" cy="317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625600" y="5196332"/>
            <a:ext cx="6269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</a:t>
            </a:r>
            <a:r>
              <a:rPr lang="en-US" strike="sngStrike" dirty="0" smtClean="0"/>
              <a:t>) </a:t>
            </a:r>
            <a:r>
              <a:rPr lang="en-US" dirty="0" smtClean="0"/>
              <a:t>nonPOlideNSA.INT(</a:t>
            </a:r>
            <a:r>
              <a:rPr lang="en-US" dirty="0" err="1" smtClean="0"/>
              <a:t>eskide</a:t>
            </a:r>
            <a:r>
              <a:rPr lang="en-US" dirty="0" smtClean="0"/>
              <a:t>).</a:t>
            </a:r>
            <a:r>
              <a:rPr lang="en-US" dirty="0" err="1" smtClean="0"/>
              <a:t>HOMCE:MERKEK.phil</a:t>
            </a:r>
            <a:r>
              <a:rPr lang="en-US" dirty="0" smtClean="0"/>
              <a:t>(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strike="sngStrike" dirty="0" err="1" smtClean="0"/>
              <a:t>bicyvles</a:t>
            </a:r>
            <a:r>
              <a:rPr lang="en-US" strike="sngStrike" dirty="0" smtClean="0"/>
              <a:t> </a:t>
            </a:r>
            <a:r>
              <a:rPr lang="en-US" dirty="0" smtClean="0"/>
              <a:t>wait 300/km train</a:t>
            </a:r>
          </a:p>
          <a:p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1290015" y="1336080"/>
            <a:ext cx="343185" cy="53266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crack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3184205" y="5613400"/>
            <a:ext cx="1351631" cy="4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965200" y="3733800"/>
            <a:ext cx="4369910" cy="76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928" y="3615272"/>
            <a:ext cx="30957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z/</a:t>
            </a:r>
            <a:r>
              <a:rPr lang="en-US" strike="sngStrike" dirty="0" err="1" smtClean="0"/>
              <a:t>App.Wall</a:t>
            </a:r>
            <a:r>
              <a:rPr lang="en-US" strike="sngStrike" dirty="0" smtClean="0"/>
              <a:t> Street</a:t>
            </a:r>
          </a:p>
          <a:p>
            <a:r>
              <a:rPr lang="en-US" sz="800" strike="sngStrike" dirty="0" err="1" smtClean="0"/>
              <a:t>Other:nonPOceiQOS</a:t>
            </a:r>
            <a:r>
              <a:rPr lang="en-US" sz="800" strike="sngStrike" dirty="0" smtClean="0"/>
              <a:t>: 0.1 fist fuck male not gay with male don’t notice</a:t>
            </a:r>
          </a:p>
          <a:p>
            <a:r>
              <a:rPr lang="en-US" sz="800" strike="sngStrike" dirty="0" smtClean="0"/>
              <a:t>Massage</a:t>
            </a:r>
          </a:p>
          <a:p>
            <a:r>
              <a:rPr lang="en-US" sz="800" dirty="0" smtClean="0"/>
              <a:t>[x]no</a:t>
            </a:r>
            <a:endParaRPr 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5434112" y="1145033"/>
            <a:ext cx="1760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0.0001 I don’t want to move to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dublin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446647" y="1265874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</a:t>
            </a:r>
            <a:r>
              <a:rPr lang="en-US" sz="800" dirty="0" err="1" smtClean="0"/>
              <a:t>ATB.</a:t>
            </a:r>
            <a:r>
              <a:rPr lang="en-US" sz="800" strike="sngStrike" dirty="0" err="1" smtClean="0"/>
              <a:t>Pregnet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659" y="1145488"/>
            <a:ext cx="1290838" cy="62537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357" y="1097438"/>
            <a:ext cx="1290838" cy="625375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H="1" flipV="1">
            <a:off x="10690195" y="1037509"/>
            <a:ext cx="487545" cy="99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344065" y="1404947"/>
            <a:ext cx="2019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strike="sngStrike" dirty="0" smtClean="0"/>
              <a:t>(yang)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79301" y="1474673"/>
            <a:ext cx="465940" cy="182846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68" idx="1"/>
          </p:cNvCxnSpPr>
          <p:nvPr/>
        </p:nvCxnSpPr>
        <p:spPr>
          <a:xfrm flipV="1">
            <a:off x="3245241" y="1473160"/>
            <a:ext cx="1191987" cy="92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950903" y="1306832"/>
            <a:ext cx="1334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§422.6 Hate </a:t>
            </a:r>
            <a:r>
              <a:rPr lang="en-US" sz="800" dirty="0" err="1" smtClean="0"/>
              <a:t>Cirme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pitt.avg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964221" y="1080108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176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8252460" y="1703070"/>
            <a:ext cx="834390" cy="7886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023360" y="3886200"/>
            <a:ext cx="1420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Bed-288</a:t>
            </a:r>
          </a:p>
          <a:p>
            <a:r>
              <a:rPr lang="en-US" strike="sngStrike" dirty="0" smtClean="0"/>
              <a:t>TNT Network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4023360" y="3050024"/>
            <a:ext cx="9685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Bed-289</a:t>
            </a:r>
          </a:p>
          <a:p>
            <a:r>
              <a:rPr lang="en-US" dirty="0" smtClean="0"/>
              <a:t>empty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823710" y="3886199"/>
            <a:ext cx="968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Bed-287</a:t>
            </a:r>
          </a:p>
          <a:p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560422" y="3050024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Bed-286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560422" y="3327023"/>
            <a:ext cx="786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empty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334011" y="1671786"/>
            <a:ext cx="35239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000.tw.pns.HOMCEPLUX.BENJAMIN</a:t>
            </a:r>
          </a:p>
          <a:p>
            <a:r>
              <a:rPr lang="en-US" sz="800" strike="sngStrike" dirty="0" smtClean="0"/>
              <a:t>5DM </a:t>
            </a:r>
            <a:r>
              <a:rPr lang="en-US" sz="800" strike="sngStrike" dirty="0" err="1" smtClean="0"/>
              <a:t>unlimted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gabmlin</a:t>
            </a:r>
            <a:r>
              <a:rPr lang="en-US" sz="800" strike="sngStrike" dirty="0" smtClean="0"/>
              <a:t> machine</a:t>
            </a:r>
          </a:p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43813" y="136017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Phil-is</a:t>
            </a:r>
            <a:endParaRPr lang="en-US" sz="800" strike="sngStrike" dirty="0"/>
          </a:p>
        </p:txBody>
      </p:sp>
      <p:sp>
        <p:nvSpPr>
          <p:cNvPr id="22" name="Oval 21"/>
          <p:cNvSpPr/>
          <p:nvPr/>
        </p:nvSpPr>
        <p:spPr>
          <a:xfrm>
            <a:off x="10732770" y="3051363"/>
            <a:ext cx="525780" cy="46166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0732770" y="3747699"/>
            <a:ext cx="525780" cy="46166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732770" y="4301697"/>
            <a:ext cx="525780" cy="46166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468111" y="2701276"/>
            <a:ext cx="10550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City </a:t>
            </a:r>
            <a:r>
              <a:rPr lang="en-US" sz="900" strike="sngStrike" dirty="0" err="1" smtClean="0"/>
              <a:t>homelss</a:t>
            </a:r>
            <a:r>
              <a:rPr lang="en-US" sz="900" strike="sngStrike" dirty="0" smtClean="0"/>
              <a:t> toilet</a:t>
            </a:r>
            <a:endParaRPr lang="en-US" sz="9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8252460" y="5223510"/>
            <a:ext cx="4139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000.tw.png.employe.morgan.freman.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9349740" y="4411980"/>
            <a:ext cx="22860" cy="8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3" idx="5"/>
          </p:cNvCxnSpPr>
          <p:nvPr/>
        </p:nvCxnSpPr>
        <p:spPr>
          <a:xfrm flipV="1">
            <a:off x="9406890" y="4141755"/>
            <a:ext cx="1774661" cy="6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3" idx="6"/>
          </p:cNvCxnSpPr>
          <p:nvPr/>
        </p:nvCxnSpPr>
        <p:spPr>
          <a:xfrm flipH="1">
            <a:off x="9086850" y="3978532"/>
            <a:ext cx="2171700" cy="59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9172142" y="4202222"/>
            <a:ext cx="0" cy="1021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349740" y="3600450"/>
            <a:ext cx="1015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01. PREA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7692390" y="4175559"/>
            <a:ext cx="560070" cy="3569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656593" y="3677431"/>
            <a:ext cx="535702" cy="531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996039" y="3747699"/>
            <a:ext cx="129505" cy="138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3" idx="6"/>
            <a:endCxn id="38" idx="3"/>
          </p:cNvCxnSpPr>
          <p:nvPr/>
        </p:nvCxnSpPr>
        <p:spPr>
          <a:xfrm flipH="1" flipV="1">
            <a:off x="8015005" y="3865916"/>
            <a:ext cx="3243545" cy="1126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3280410" y="1840230"/>
            <a:ext cx="880110" cy="742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4" name="Cube 43"/>
          <p:cNvSpPr/>
          <p:nvPr/>
        </p:nvSpPr>
        <p:spPr>
          <a:xfrm>
            <a:off x="8909685" y="5680264"/>
            <a:ext cx="880110" cy="742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4235028" y="4492078"/>
            <a:ext cx="880110" cy="742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073758" y="2771819"/>
            <a:ext cx="18173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Fat one $1 Billion</a:t>
            </a:r>
          </a:p>
          <a:p>
            <a:r>
              <a:rPr lang="en-US" strike="sngStrike" dirty="0" err="1" smtClean="0"/>
              <a:t>Mickhoue</a:t>
            </a:r>
            <a:r>
              <a:rPr lang="en-US" strike="sngStrike" dirty="0" smtClean="0"/>
              <a:t> Dollars</a:t>
            </a:r>
          </a:p>
          <a:p>
            <a:r>
              <a:rPr lang="en-US" strike="sngStrike" dirty="0" smtClean="0"/>
              <a:t>Slide 1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1081975" y="3638843"/>
            <a:ext cx="23687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Chuck cheese </a:t>
            </a:r>
            <a:r>
              <a:rPr lang="en-US" sz="800" strike="sngStrike" dirty="0" err="1" smtClean="0"/>
              <a:t>affif</a:t>
            </a:r>
            <a:endParaRPr lang="en-US" sz="800" strike="sngStrike" dirty="0" smtClean="0"/>
          </a:p>
          <a:p>
            <a:r>
              <a:rPr lang="en-US" dirty="0" smtClean="0"/>
              <a:t>41.</a:t>
            </a:r>
            <a:r>
              <a:rPr lang="en-US" strike="sngStrike" dirty="0" smtClean="0"/>
              <a:t>Micheamous dollars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000473" y="4042648"/>
            <a:ext cx="14622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40</a:t>
            </a:r>
            <a:r>
              <a:rPr lang="en-US" sz="800" strike="sngStrike" dirty="0" smtClean="0"/>
              <a:t> black </a:t>
            </a:r>
            <a:r>
              <a:rPr lang="en-US" sz="800" strike="sngStrike" dirty="0" err="1" smtClean="0"/>
              <a:t>peoip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eshoe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Up on 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birthday</a:t>
            </a:r>
          </a:p>
          <a:p>
            <a:r>
              <a:rPr lang="en-US" sz="800" strike="sngStrike" dirty="0" smtClean="0"/>
              <a:t>After 365 </a:t>
            </a:r>
            <a:r>
              <a:rPr lang="en-US" sz="800" dirty="0" smtClean="0"/>
              <a:t>§</a:t>
            </a:r>
            <a:r>
              <a:rPr lang="en-US" sz="800" dirty="0" err="1" smtClean="0"/>
              <a:t>Assusate</a:t>
            </a:r>
            <a:r>
              <a:rPr lang="en-US" sz="800" dirty="0" smtClean="0"/>
              <a:t> §</a:t>
            </a:r>
            <a:r>
              <a:rPr lang="en-US" sz="800" dirty="0" err="1" smtClean="0"/>
              <a:t>Homcdie</a:t>
            </a:r>
            <a:endParaRPr lang="en-US" sz="800" dirty="0" smtClean="0"/>
          </a:p>
          <a:p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188720" y="3327023"/>
            <a:ext cx="1274013" cy="1436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5946" y="6417613"/>
            <a:ext cx="4139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000.tw.png.employe.morgan.freman.</a:t>
            </a:r>
            <a:r>
              <a:rPr lang="en-US" strike="sngStrike" dirty="0" smtClean="0"/>
              <a:t>marx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95946" y="6097573"/>
            <a:ext cx="1420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TNT Network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4436662" y="6232947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 </a:t>
            </a:r>
            <a:r>
              <a:rPr lang="en-US" strike="sngStrike" dirty="0" err="1" smtClean="0"/>
              <a:t>Tilllsin</a:t>
            </a:r>
            <a:r>
              <a:rPr lang="en-US" strike="sngStrike" dirty="0" smtClean="0"/>
              <a:t> apple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4507627" y="6466905"/>
            <a:ext cx="237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</a:t>
            </a:r>
            <a:r>
              <a:rPr lang="en-US" dirty="0" err="1" smtClean="0"/>
              <a:t>l.JFK.MLK</a:t>
            </a:r>
            <a:r>
              <a:rPr lang="en-US" dirty="0" smtClean="0"/>
              <a:t>  $</a:t>
            </a:r>
            <a:r>
              <a:rPr lang="en-US" strike="sngStrike" dirty="0" smtClean="0"/>
              <a:t>million[]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11953" y="5729970"/>
            <a:ext cx="352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000.tw.pns.HOMCEPLUX.BENJAMIN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5946" y="5729970"/>
            <a:ext cx="6857660" cy="1128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3280410" y="6097573"/>
            <a:ext cx="880110" cy="7386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280410" y="6173710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1)Walk to toilet</a:t>
            </a:r>
            <a:endParaRPr lang="en-US" sz="900" strike="sngStrike" dirty="0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091940" y="5592842"/>
            <a:ext cx="415687" cy="58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930716" y="5553339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Gorbachev(Jackson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7996039" y="3747699"/>
            <a:ext cx="129505" cy="138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8252460" y="3188970"/>
            <a:ext cx="434340" cy="41148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1" idx="7"/>
            <a:endCxn id="62" idx="3"/>
          </p:cNvCxnSpPr>
          <p:nvPr/>
        </p:nvCxnSpPr>
        <p:spPr>
          <a:xfrm flipV="1">
            <a:off x="8106578" y="3540190"/>
            <a:ext cx="209490" cy="227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8045906" y="3767914"/>
            <a:ext cx="73147" cy="5770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95946" y="1360170"/>
            <a:ext cx="12096054" cy="549783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71636" y="1005538"/>
            <a:ext cx="10437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dirty="0" err="1" smtClean="0"/>
              <a:t>WWII.nonPocliCountry</a:t>
            </a:r>
            <a:r>
              <a:rPr lang="en-US" dirty="0" smtClean="0"/>
              <a:t>(</a:t>
            </a:r>
            <a:r>
              <a:rPr lang="en-US" strike="sngStrike" dirty="0" smtClean="0"/>
              <a:t>Japan</a:t>
            </a:r>
            <a:r>
              <a:rPr lang="en-US" dirty="0" smtClean="0"/>
              <a:t>), FBI:WMD:BUILDING: </a:t>
            </a:r>
            <a:r>
              <a:rPr lang="en-US" strike="sngStrike" dirty="0" err="1" smtClean="0"/>
              <a:t>telsa</a:t>
            </a:r>
            <a:r>
              <a:rPr lang="en-US" dirty="0" err="1" smtClean="0"/>
              <a:t>,nonPoliceSin.nonPOlicePint.nonPiceAudience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28650" y="15756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81050" y="17280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33450" y="18804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085850" y="20328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238250" y="21852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390650" y="23376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43050" y="24900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695450" y="2642414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367790" y="15362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520190" y="16886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672590" y="18410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824990" y="19934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977390" y="21458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129790" y="22982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282190" y="2450675"/>
            <a:ext cx="560070" cy="26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282190" y="1190204"/>
            <a:ext cx="7124700" cy="498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97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45086" y="1037509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COPYRIGHT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0657" y="324433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B3B3B"/>
                </a:solidFill>
                <a:latin typeface="Consolas" panose="020B0609020204030204" pitchFamily="49" charset="0"/>
              </a:rPr>
              <a:t>nonPoliceAsm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assembly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03458" y="3323303"/>
            <a:ext cx="403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Roth.ibmd.meri.apple.accneuter.division</a:t>
            </a:r>
            <a:endParaRPr lang="en-US" dirty="0" smtClean="0"/>
          </a:p>
          <a:p>
            <a:r>
              <a:rPr lang="en-US" dirty="0" err="1" smtClean="0"/>
              <a:t>Assebmle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8003458" y="3323303"/>
            <a:ext cx="3814916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539209" y="5796671"/>
            <a:ext cx="873303" cy="421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incase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-45086" y="565124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/>
          </a:p>
          <a:p>
            <a:r>
              <a:rPr lang="en-US" dirty="0"/>
              <a:t>	&lt;s&gt;soul </a:t>
            </a:r>
            <a:r>
              <a:rPr lang="en-US" dirty="0" err="1"/>
              <a:t>berlkey</a:t>
            </a:r>
            <a:r>
              <a:rPr lang="en-US" dirty="0"/>
              <a:t> flames ANAL gas </a:t>
            </a:r>
            <a:r>
              <a:rPr lang="en-US" dirty="0" err="1"/>
              <a:t>tatoin</a:t>
            </a:r>
            <a:r>
              <a:rPr lang="en-US" dirty="0"/>
              <a:t>&lt;/s&gt;</a:t>
            </a:r>
          </a:p>
          <a:p>
            <a:r>
              <a:rPr lang="en-US" dirty="0"/>
              <a:t>	&lt;s&gt;</a:t>
            </a:r>
            <a:r>
              <a:rPr lang="en-US" dirty="0" err="1"/>
              <a:t>tim</a:t>
            </a:r>
            <a:r>
              <a:rPr lang="en-US" dirty="0"/>
              <a:t> cook </a:t>
            </a:r>
            <a:r>
              <a:rPr lang="en-US" dirty="0" err="1"/>
              <a:t>rioit</a:t>
            </a:r>
            <a:r>
              <a:rPr lang="en-US" dirty="0"/>
              <a:t>&lt;s&gt; Oakland Mona </a:t>
            </a:r>
            <a:r>
              <a:rPr lang="en-US" dirty="0" err="1"/>
              <a:t>lisa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98417" y="4395389"/>
            <a:ext cx="2600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CHEKPOINT CHAILE(</a:t>
            </a:r>
            <a:r>
              <a:rPr lang="en-US" strike="sngStrike" dirty="0" smtClean="0"/>
              <a:t>chair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09" y="4265998"/>
            <a:ext cx="628114" cy="62811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3425715" y="3843502"/>
            <a:ext cx="901208" cy="1224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4736" y="4970620"/>
            <a:ext cx="1005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Give me my money bitch: </a:t>
            </a:r>
            <a:r>
              <a:rPr lang="en-US" dirty="0" smtClean="0"/>
              <a:t>KING</a:t>
            </a:r>
            <a:r>
              <a:rPr lang="en-US" strike="sngStrike" dirty="0" smtClean="0"/>
              <a:t>(watcher) guy walks in </a:t>
            </a:r>
            <a:r>
              <a:rPr lang="en-US" strike="sngStrike" dirty="0" err="1" smtClean="0"/>
              <a:t>tobuildn</a:t>
            </a:r>
            <a:r>
              <a:rPr lang="en-US" strike="sngStrike" dirty="0" smtClean="0"/>
              <a:t> after </a:t>
            </a:r>
            <a:r>
              <a:rPr lang="en-US" strike="sngStrike" dirty="0" err="1" smtClean="0"/>
              <a:t>Forclosue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yesll</a:t>
            </a:r>
            <a:r>
              <a:rPr lang="en-US" strike="sngStrike" dirty="0" smtClean="0"/>
              <a:t> in front of </a:t>
            </a:r>
            <a:r>
              <a:rPr lang="en-US" strike="sngStrike" dirty="0" err="1" smtClean="0"/>
              <a:t>elevtory</a:t>
            </a:r>
            <a:endParaRPr lang="en-US" strike="sngStrike" dirty="0" smtClean="0"/>
          </a:p>
          <a:p>
            <a:r>
              <a:rPr lang="en-US" strike="sngStrike" dirty="0" smtClean="0"/>
              <a:t>Give me my money bit   </a:t>
            </a:r>
            <a:r>
              <a:rPr lang="en-US" dirty="0" smtClean="0"/>
              <a:t>PREA.41.§187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3670321" y="3967719"/>
            <a:ext cx="901208" cy="1224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002914" y="5154751"/>
            <a:ext cx="69526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Cristopher </a:t>
            </a:r>
            <a:r>
              <a:rPr lang="en-US" dirty="0" err="1" smtClean="0"/>
              <a:t>Engley</a:t>
            </a:r>
            <a:r>
              <a:rPr lang="en-US" dirty="0" smtClean="0"/>
              <a:t> and I </a:t>
            </a:r>
            <a:r>
              <a:rPr lang="en-US" dirty="0" err="1" smtClean="0"/>
              <a:t>lookin</a:t>
            </a:r>
            <a:r>
              <a:rPr lang="en-US" dirty="0" smtClean="0"/>
              <a:t> at Eula Adams after </a:t>
            </a:r>
            <a:r>
              <a:rPr lang="en-US" dirty="0" err="1" smtClean="0"/>
              <a:t>anoucment</a:t>
            </a:r>
            <a:r>
              <a:rPr lang="en-US" dirty="0" smtClean="0"/>
              <a:t> of  </a:t>
            </a:r>
            <a:r>
              <a:rPr lang="en-US" dirty="0" err="1" smtClean="0"/>
              <a:t>clousri</a:t>
            </a:r>
            <a:endParaRPr lang="en-US" dirty="0" smtClean="0"/>
          </a:p>
          <a:p>
            <a:r>
              <a:rPr lang="en-US" dirty="0" err="1" smtClean="0"/>
              <a:t>Roth.bimd.emir.apple.acancytr.touch.money</a:t>
            </a:r>
            <a:r>
              <a:rPr lang="en-US" dirty="0" smtClean="0"/>
              <a:t>; he walk to elevator</a:t>
            </a:r>
          </a:p>
          <a:p>
            <a:r>
              <a:rPr lang="en-US" dirty="0" err="1" smtClean="0"/>
              <a:t>KING.QUEEN.roth</a:t>
            </a:r>
            <a:r>
              <a:rPr lang="en-US" dirty="0" smtClean="0"/>
              <a:t>/</a:t>
            </a:r>
            <a:r>
              <a:rPr lang="en-US" dirty="0" err="1" smtClean="0"/>
              <a:t>roth</a:t>
            </a:r>
            <a:r>
              <a:rPr lang="en-US" dirty="0" smtClean="0"/>
              <a:t>/jobs/jobs/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nonPoliceInterupLogical</a:t>
            </a:r>
            <a:endParaRPr lang="en-US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4883592" y="1805940"/>
            <a:ext cx="2876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Bitch better have my money 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-45086" y="1099995"/>
            <a:ext cx="11861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PENTGONA.PAUL.BARACK.LARRY.CHRIS.PRICS.LOVELACE</a:t>
            </a:r>
            <a:endParaRPr lang="en-US" sz="40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6036" y="217527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096036" y="2469684"/>
            <a:ext cx="28216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KING.QUEEN.roth</a:t>
            </a:r>
            <a:r>
              <a:rPr lang="en-US" sz="800" dirty="0"/>
              <a:t>/</a:t>
            </a:r>
            <a:r>
              <a:rPr lang="en-US" sz="800" dirty="0" err="1"/>
              <a:t>roth</a:t>
            </a:r>
            <a:r>
              <a:rPr lang="en-US" sz="800" dirty="0"/>
              <a:t>/jobs/jobs/</a:t>
            </a:r>
            <a:r>
              <a:rPr lang="en-US" sz="800" dirty="0" err="1"/>
              <a:t>meiers</a:t>
            </a:r>
            <a:r>
              <a:rPr lang="en-US" sz="800" dirty="0"/>
              <a:t>/</a:t>
            </a:r>
            <a:r>
              <a:rPr lang="en-US" sz="800" dirty="0" err="1"/>
              <a:t>meier</a:t>
            </a:r>
            <a:r>
              <a:rPr lang="en-US" sz="800" dirty="0"/>
              <a:t>/</a:t>
            </a:r>
            <a:r>
              <a:rPr lang="en-US" sz="800" dirty="0" err="1"/>
              <a:t>meiers</a:t>
            </a:r>
            <a:r>
              <a:rPr lang="en-US" sz="800" dirty="0"/>
              <a:t>/</a:t>
            </a:r>
            <a:r>
              <a:rPr lang="en-US" sz="800" dirty="0" err="1"/>
              <a:t>meiers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8923507" y="2280863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997136" y="3523515"/>
            <a:ext cx="2600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CHEKPOINT </a:t>
            </a:r>
            <a:r>
              <a:rPr lang="en-US" dirty="0" smtClean="0"/>
              <a:t>CHAILE(</a:t>
            </a:r>
            <a:r>
              <a:rPr lang="en-US" strike="sngStrike" dirty="0" smtClean="0"/>
              <a:t>chair)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909" y="3323302"/>
            <a:ext cx="552351" cy="55235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3847831" y="3095360"/>
            <a:ext cx="901208" cy="1224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823909" y="3215695"/>
            <a:ext cx="901208" cy="1224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826308" y="3925760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171725" y="1649845"/>
            <a:ext cx="471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dirty="0"/>
              <a:t> </a:t>
            </a:r>
            <a:r>
              <a:rPr lang="en-US" strike="sngStrike" dirty="0" err="1"/>
              <a:t>Roth.bimd.emir.apple.acancytr.touch.money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70" y="1985885"/>
            <a:ext cx="138174" cy="13817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4298435" y="1956191"/>
            <a:ext cx="913412" cy="189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4119" y="2095271"/>
            <a:ext cx="667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free/pizza</a:t>
            </a:r>
            <a:r>
              <a:rPr lang="en-US" dirty="0" smtClean="0"/>
              <a:t>. </a:t>
            </a:r>
            <a:r>
              <a:rPr lang="en-US" strike="sngStrike" dirty="0" smtClean="0"/>
              <a:t>phil.(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()).</a:t>
            </a:r>
            <a:r>
              <a:rPr lang="en-US" dirty="0" smtClean="0"/>
              <a:t>CIVIL CODE.LABOR CODE: </a:t>
            </a:r>
            <a:r>
              <a:rPr lang="en-US" dirty="0" err="1" smtClean="0"/>
              <a:t>Depment,api,money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84" y="2134649"/>
            <a:ext cx="343836" cy="34383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32596" y="2198854"/>
            <a:ext cx="913412" cy="1893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255335" y="2124059"/>
            <a:ext cx="1143278" cy="7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4610657" y="2279937"/>
            <a:ext cx="269426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55991" y="3850767"/>
            <a:ext cx="3948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</a:t>
            </a:r>
            <a:r>
              <a:rPr lang="en-US" sz="800" strike="sngStrike" dirty="0" smtClean="0"/>
              <a:t>that is </a:t>
            </a:r>
            <a:r>
              <a:rPr lang="en-US" sz="800" strike="sngStrike" dirty="0" err="1" smtClean="0"/>
              <a:t>hwe</a:t>
            </a:r>
            <a:r>
              <a:rPr lang="en-US" sz="800" strike="sngStrike" dirty="0" smtClean="0"/>
              <a:t> he leaves </a:t>
            </a:r>
            <a:r>
              <a:rPr lang="en-US" sz="800" strike="sngStrike" dirty="0" err="1" smtClean="0"/>
              <a:t>dividson</a:t>
            </a:r>
            <a:r>
              <a:rPr lang="en-US" sz="800" dirty="0" smtClean="0"/>
              <a:t>, 0.1 </a:t>
            </a:r>
            <a:r>
              <a:rPr lang="en-US" sz="800" dirty="0" err="1" smtClean="0"/>
              <a:t>nonPolcieLifeLogiacl.nonPoclieView</a:t>
            </a:r>
            <a:r>
              <a:rPr lang="en-US" sz="800" dirty="0" smtClean="0"/>
              <a:t>.(</a:t>
            </a:r>
            <a:r>
              <a:rPr lang="en-US" sz="800" strike="sngStrike" dirty="0" err="1" smtClean="0"/>
              <a:t>davison.ext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6839103" y="1947593"/>
            <a:ext cx="5068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rihanna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5151516" y="1992012"/>
            <a:ext cx="370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MLK(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Gabriel, England, Dreams)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061" y="1738408"/>
            <a:ext cx="730850" cy="464755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8003458" y="1805940"/>
            <a:ext cx="849905" cy="28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176163" y="1852300"/>
            <a:ext cx="2248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CHRIS.BLANCO.CHECK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953892" y="1637005"/>
            <a:ext cx="2023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(fiat)</a:t>
            </a:r>
            <a:endParaRPr lang="en-US" strike="sngStrike" dirty="0"/>
          </a:p>
        </p:txBody>
      </p:sp>
      <p:sp>
        <p:nvSpPr>
          <p:cNvPr id="54" name="Rectangle 53"/>
          <p:cNvSpPr/>
          <p:nvPr/>
        </p:nvSpPr>
        <p:spPr>
          <a:xfrm>
            <a:off x="11342095" y="1906090"/>
            <a:ext cx="849905" cy="289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250148" y="1099995"/>
            <a:ext cx="1458931" cy="752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328786" y="985059"/>
            <a:ext cx="808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EVIDENT: MILITARY MLK(dreams).</a:t>
            </a:r>
            <a:r>
              <a:rPr lang="en-US" dirty="0" err="1" smtClean="0"/>
              <a:t>VIGINIA.marx</a:t>
            </a:r>
            <a:r>
              <a:rPr lang="en-US" dirty="0" smtClean="0"/>
              <a:t>(fiat).</a:t>
            </a:r>
            <a:r>
              <a:rPr lang="en-US" dirty="0" err="1" smtClean="0"/>
              <a:t>CHRIST.talking.nonPoiceCfglogial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1" y="5906138"/>
            <a:ext cx="1996589" cy="87303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0" y="5796671"/>
            <a:ext cx="2527658" cy="12689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668563" y="6694724"/>
            <a:ext cx="6486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May almost July </a:t>
            </a:r>
            <a:r>
              <a:rPr lang="en-US" dirty="0" err="1" smtClean="0"/>
              <a:t>VIGINIA.soa</a:t>
            </a:r>
            <a:r>
              <a:rPr lang="en-US" dirty="0" smtClean="0"/>
              <a:t> Service </a:t>
            </a:r>
            <a:r>
              <a:rPr lang="en-US" dirty="0" err="1" smtClean="0"/>
              <a:t>Oritne</a:t>
            </a:r>
            <a:r>
              <a:rPr lang="en-US" dirty="0" smtClean="0"/>
              <a:t> </a:t>
            </a:r>
            <a:r>
              <a:rPr lang="en-US" dirty="0" err="1" smtClean="0"/>
              <a:t>Architecutre</a:t>
            </a:r>
            <a:r>
              <a:rPr lang="en-US" dirty="0" smtClean="0"/>
              <a:t>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938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8651" y="3333750"/>
            <a:ext cx="683167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May almost July </a:t>
            </a:r>
            <a:r>
              <a:rPr lang="en-US" sz="9600" dirty="0" smtClean="0"/>
              <a:t>VIRGINIA</a:t>
            </a:r>
            <a:endParaRPr lang="en-US" dirty="0" smtClean="0"/>
          </a:p>
          <a:p>
            <a:r>
              <a:rPr lang="en-US" dirty="0" smtClean="0"/>
              <a:t>Service </a:t>
            </a:r>
            <a:r>
              <a:rPr lang="en-US" dirty="0" err="1" smtClean="0"/>
              <a:t>Oritne</a:t>
            </a:r>
            <a:r>
              <a:rPr lang="en-US" dirty="0" smtClean="0"/>
              <a:t> </a:t>
            </a:r>
            <a:r>
              <a:rPr lang="en-US" dirty="0" err="1" smtClean="0"/>
              <a:t>Architecutre</a:t>
            </a:r>
            <a:r>
              <a:rPr lang="en-US" dirty="0" smtClean="0"/>
              <a:t> 2023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4" y="1485900"/>
            <a:ext cx="2466975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105720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4" y="3542835"/>
            <a:ext cx="2466975" cy="17804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659" y="5657671"/>
            <a:ext cx="677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§Stalking 11:59 </a:t>
            </a:r>
            <a:r>
              <a:rPr lang="en-US" strike="sngStrike" smtClean="0"/>
              <a:t>Mothcycel A</a:t>
            </a:r>
          </a:p>
          <a:p>
            <a:r>
              <a:rPr lang="en-US" smtClean="0"/>
              <a:t>	12:00 </a:t>
            </a:r>
            <a:r>
              <a:rPr lang="en-US" strike="sngStrike" smtClean="0"/>
              <a:t>Motocyle B</a:t>
            </a:r>
          </a:p>
          <a:p>
            <a:r>
              <a:rPr lang="en-US" strike="sngStrike" smtClean="0"/>
              <a:t>	12:01 Mothch C   swarm </a:t>
            </a:r>
            <a:r>
              <a:rPr lang="en-US" smtClean="0"/>
              <a:t>SQ</a:t>
            </a:r>
            <a:r>
              <a:rPr lang="en-US" strike="sngStrike" smtClean="0"/>
              <a:t>.swam.free/pazza.(phil).htihicker</a:t>
            </a:r>
          </a:p>
          <a:p>
            <a:r>
              <a:rPr lang="en-US" smtClean="0"/>
              <a:t>§Agg. Assualt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3" y="5360669"/>
            <a:ext cx="2466975" cy="138150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34384" y="5957752"/>
            <a:ext cx="1159727" cy="300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134384" y="6257835"/>
            <a:ext cx="1125382" cy="600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134384" y="6487856"/>
            <a:ext cx="143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. </a:t>
            </a:r>
            <a:r>
              <a:rPr lang="en-US" dirty="0" err="1"/>
              <a:t>Assualt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4384" y="62570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Forwarded (x/y) </a:t>
            </a:r>
            <a:r>
              <a:rPr lang="en-US" sz="800" dirty="0" err="1" smtClean="0"/>
              <a:t>coodinates</a:t>
            </a:r>
            <a:endParaRPr lang="en-US" sz="800" dirty="0" smtClean="0"/>
          </a:p>
          <a:p>
            <a:r>
              <a:rPr lang="en-US" sz="800" dirty="0" smtClean="0"/>
              <a:t>§</a:t>
            </a:r>
            <a:r>
              <a:rPr lang="en-US" sz="800" dirty="0" err="1" smtClean="0"/>
              <a:t>Domestoi</a:t>
            </a:r>
            <a:r>
              <a:rPr lang="en-US" sz="800" dirty="0" smtClean="0"/>
              <a:t> </a:t>
            </a:r>
            <a:r>
              <a:rPr lang="en-US" sz="800" dirty="0" err="1" smtClean="0"/>
              <a:t>Violacne</a:t>
            </a:r>
            <a:r>
              <a:rPr lang="en-US" sz="800" dirty="0" smtClean="0"/>
              <a:t>, </a:t>
            </a:r>
            <a:r>
              <a:rPr lang="en-US" sz="800" dirty="0" err="1" smtClean="0"/>
              <a:t>Publi</a:t>
            </a:r>
            <a:r>
              <a:rPr lang="en-US" sz="800" dirty="0" smtClean="0"/>
              <a:t> </a:t>
            </a:r>
            <a:r>
              <a:rPr lang="en-US" sz="800" dirty="0" err="1" smtClean="0"/>
              <a:t>Dist</a:t>
            </a:r>
            <a:endParaRPr lang="en-US" sz="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464" y="1334452"/>
            <a:ext cx="4019550" cy="311467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029200" y="3013710"/>
            <a:ext cx="4393580" cy="84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42556" y="3657600"/>
            <a:ext cx="1293542" cy="475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9187543" y="4005943"/>
            <a:ext cx="1519772" cy="244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49343" y="5957752"/>
            <a:ext cx="95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41.PAUL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307286" y="6096000"/>
            <a:ext cx="2005533" cy="16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32171" y="1485900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345430" y="6540384"/>
            <a:ext cx="1164771" cy="102403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234802" y="5344290"/>
            <a:ext cx="375956" cy="293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192682" y="5631221"/>
            <a:ext cx="554409" cy="63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127753" y="1598345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093127" y="1551254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016016" y="1408509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279449" y="1770120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01347" y="1012203"/>
            <a:ext cx="403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nonPOliceExitLogical.nonPolcieCfgLogical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064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8651" y="3333750"/>
            <a:ext cx="683167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May almost July </a:t>
            </a:r>
            <a:r>
              <a:rPr lang="en-US" sz="9600" dirty="0" smtClean="0"/>
              <a:t>VIRGINIA</a:t>
            </a:r>
            <a:endParaRPr lang="en-US" dirty="0" smtClean="0"/>
          </a:p>
          <a:p>
            <a:r>
              <a:rPr lang="en-US" dirty="0" smtClean="0"/>
              <a:t>Service </a:t>
            </a:r>
            <a:r>
              <a:rPr lang="en-US" dirty="0" err="1" smtClean="0"/>
              <a:t>Oritne</a:t>
            </a:r>
            <a:r>
              <a:rPr lang="en-US" dirty="0" smtClean="0"/>
              <a:t> </a:t>
            </a:r>
            <a:r>
              <a:rPr lang="en-US" dirty="0" err="1" smtClean="0"/>
              <a:t>Architecutre</a:t>
            </a:r>
            <a:r>
              <a:rPr lang="en-US" dirty="0" smtClean="0"/>
              <a:t> 2023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4" y="1485900"/>
            <a:ext cx="2466975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200" y="1105720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44" y="3542835"/>
            <a:ext cx="2466975" cy="17804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659" y="5657671"/>
            <a:ext cx="67719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11:59 </a:t>
            </a:r>
            <a:r>
              <a:rPr lang="en-US" strike="sngStrike" dirty="0" err="1" smtClean="0"/>
              <a:t>Mothcycel</a:t>
            </a:r>
            <a:r>
              <a:rPr lang="en-US" strike="sngStrike" dirty="0" smtClean="0"/>
              <a:t> A</a:t>
            </a:r>
          </a:p>
          <a:p>
            <a:r>
              <a:rPr lang="en-US" dirty="0" smtClean="0"/>
              <a:t>	12:00 </a:t>
            </a:r>
            <a:r>
              <a:rPr lang="en-US" strike="sngStrike" dirty="0" err="1" smtClean="0"/>
              <a:t>Motocyle</a:t>
            </a:r>
            <a:r>
              <a:rPr lang="en-US" strike="sngStrike" dirty="0" smtClean="0"/>
              <a:t> B</a:t>
            </a:r>
          </a:p>
          <a:p>
            <a:r>
              <a:rPr lang="en-US" strike="sngStrike" dirty="0" smtClean="0"/>
              <a:t>	12:01 </a:t>
            </a:r>
            <a:r>
              <a:rPr lang="en-US" strike="sngStrike" dirty="0" err="1" smtClean="0"/>
              <a:t>Mothch</a:t>
            </a:r>
            <a:r>
              <a:rPr lang="en-US" strike="sngStrike" dirty="0" smtClean="0"/>
              <a:t> C   swarm </a:t>
            </a:r>
            <a:r>
              <a:rPr lang="en-US" dirty="0" err="1" smtClean="0"/>
              <a:t>SQ</a:t>
            </a:r>
            <a:r>
              <a:rPr lang="en-US" strike="sngStrike" dirty="0" err="1" smtClean="0"/>
              <a:t>.swam.free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pazza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htihicker</a:t>
            </a:r>
            <a:endParaRPr lang="en-US" strike="sngStrike" dirty="0" smtClean="0"/>
          </a:p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. </a:t>
            </a:r>
            <a:r>
              <a:rPr lang="en-US" dirty="0" err="1" smtClean="0"/>
              <a:t>Assualt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43" y="5360669"/>
            <a:ext cx="2466975" cy="138150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134384" y="5957752"/>
            <a:ext cx="1159727" cy="300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134384" y="6257835"/>
            <a:ext cx="1125382" cy="600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134384" y="6487856"/>
            <a:ext cx="1438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. </a:t>
            </a:r>
            <a:r>
              <a:rPr lang="en-US" dirty="0" err="1"/>
              <a:t>Assualt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134384" y="6257023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Forwarded (x/y) </a:t>
            </a:r>
            <a:r>
              <a:rPr lang="en-US" sz="800" dirty="0" err="1" smtClean="0"/>
              <a:t>coodinates</a:t>
            </a:r>
            <a:endParaRPr lang="en-US" sz="800" dirty="0" smtClean="0"/>
          </a:p>
          <a:p>
            <a:r>
              <a:rPr lang="en-US" sz="800" dirty="0" smtClean="0"/>
              <a:t>§</a:t>
            </a:r>
            <a:r>
              <a:rPr lang="en-US" sz="800" dirty="0" err="1" smtClean="0"/>
              <a:t>Domestoi</a:t>
            </a:r>
            <a:r>
              <a:rPr lang="en-US" sz="800" dirty="0" smtClean="0"/>
              <a:t> </a:t>
            </a:r>
            <a:r>
              <a:rPr lang="en-US" sz="800" dirty="0" err="1" smtClean="0"/>
              <a:t>Violacne</a:t>
            </a:r>
            <a:r>
              <a:rPr lang="en-US" sz="800" dirty="0" smtClean="0"/>
              <a:t>, </a:t>
            </a:r>
            <a:r>
              <a:rPr lang="en-US" sz="800" dirty="0" err="1" smtClean="0"/>
              <a:t>Publi</a:t>
            </a:r>
            <a:r>
              <a:rPr lang="en-US" sz="800" dirty="0" smtClean="0"/>
              <a:t> </a:t>
            </a:r>
            <a:r>
              <a:rPr lang="en-US" sz="800" dirty="0" err="1" smtClean="0"/>
              <a:t>Dist</a:t>
            </a:r>
            <a:endParaRPr lang="en-US" sz="8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3464" y="1334452"/>
            <a:ext cx="4019550" cy="3114675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5029200" y="3013710"/>
            <a:ext cx="4393580" cy="847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8742556" y="3657600"/>
            <a:ext cx="1293542" cy="47556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28" idx="1"/>
          </p:cNvCxnSpPr>
          <p:nvPr/>
        </p:nvCxnSpPr>
        <p:spPr>
          <a:xfrm>
            <a:off x="9187543" y="4005943"/>
            <a:ext cx="1519772" cy="244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349343" y="5957752"/>
            <a:ext cx="95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41.PAUL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9307286" y="6096000"/>
            <a:ext cx="2005533" cy="16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032171" y="1485900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345430" y="6540384"/>
            <a:ext cx="1164771" cy="102403"/>
          </a:xfrm>
          <a:prstGeom prst="ellips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234802" y="5344290"/>
            <a:ext cx="375956" cy="2939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192682" y="5631221"/>
            <a:ext cx="554409" cy="6399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127753" y="1598345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7093127" y="1551254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6016016" y="1408509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279449" y="1770120"/>
            <a:ext cx="5050972" cy="196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01347" y="1012203"/>
            <a:ext cx="403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nonPOliceExitLogical.nonPolcieCfgLogical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806965" y="5072578"/>
            <a:ext cx="403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nonPOliceExitLogical.nonPolcieCfgLogical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581631" y="5409508"/>
            <a:ext cx="2856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to see you face</a:t>
            </a:r>
          </a:p>
          <a:p>
            <a:r>
              <a:rPr lang="en-US" dirty="0" smtClean="0"/>
              <a:t>During the 6 </a:t>
            </a:r>
            <a:r>
              <a:rPr lang="en-US" dirty="0" err="1" smtClean="0"/>
              <a:t>incidne</a:t>
            </a:r>
            <a:r>
              <a:rPr lang="en-US" dirty="0" smtClean="0"/>
              <a:t> smooth</a:t>
            </a:r>
          </a:p>
          <a:p>
            <a:r>
              <a:rPr lang="en-US" dirty="0" err="1" smtClean="0"/>
              <a:t>Injectin</a:t>
            </a:r>
            <a:r>
              <a:rPr lang="en-US" dirty="0" smtClean="0"/>
              <a:t> PREA,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788709" y="5532885"/>
            <a:ext cx="1303832" cy="6850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Free/pizza</a:t>
            </a:r>
          </a:p>
          <a:p>
            <a:pPr algn="ctr"/>
            <a:r>
              <a:rPr lang="en-US" sz="900" strike="sngStrike" dirty="0" err="1" smtClean="0"/>
              <a:t>creaiglist</a:t>
            </a:r>
            <a:endParaRPr lang="en-US" sz="900" strike="sngStrike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036098" y="5776332"/>
            <a:ext cx="2294323" cy="181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3" idx="1"/>
          </p:cNvCxnSpPr>
          <p:nvPr/>
        </p:nvCxnSpPr>
        <p:spPr>
          <a:xfrm flipV="1">
            <a:off x="9581631" y="5807682"/>
            <a:ext cx="1926772" cy="63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6146" y="580768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756163" y="4470205"/>
            <a:ext cx="5178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CPVA.nonPoclieAttment</a:t>
            </a:r>
            <a:endParaRPr lang="en-US" sz="4000" dirty="0"/>
          </a:p>
        </p:txBody>
      </p:sp>
      <p:sp>
        <p:nvSpPr>
          <p:cNvPr id="34" name="TextBox 33"/>
          <p:cNvSpPr txBox="1"/>
          <p:nvPr/>
        </p:nvSpPr>
        <p:spPr>
          <a:xfrm>
            <a:off x="10510201" y="4848985"/>
            <a:ext cx="1777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Cook.wokday.dre</a:t>
            </a:r>
            <a:endParaRPr lang="en-US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7163242" y="5833976"/>
            <a:ext cx="177394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2011 2014 2016</a:t>
            </a:r>
          </a:p>
          <a:p>
            <a:r>
              <a:rPr lang="en-US" strike="sngStrike" dirty="0" smtClean="0"/>
              <a:t>Parker  visa</a:t>
            </a:r>
          </a:p>
          <a:p>
            <a:r>
              <a:rPr lang="en-US" strike="sngStrike" dirty="0" smtClean="0"/>
              <a:t>1 picture per day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8379616" y="6391284"/>
            <a:ext cx="1003882" cy="46590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</a:t>
            </a:r>
            <a:endParaRPr lang="en-US" strike="sngStrike" dirty="0"/>
          </a:p>
        </p:txBody>
      </p:sp>
      <p:cxnSp>
        <p:nvCxnSpPr>
          <p:cNvPr id="48" name="Straight Arrow Connector 47"/>
          <p:cNvCxnSpPr/>
          <p:nvPr/>
        </p:nvCxnSpPr>
        <p:spPr>
          <a:xfrm flipH="1" flipV="1">
            <a:off x="8946673" y="2306580"/>
            <a:ext cx="40645" cy="43862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905069" y="6550966"/>
            <a:ext cx="770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Moutaicn</a:t>
            </a:r>
            <a:r>
              <a:rPr lang="en-US" dirty="0" smtClean="0"/>
              <a:t> View, ITIL </a:t>
            </a:r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person,bldone</a:t>
            </a:r>
            <a:r>
              <a:rPr lang="en-US" dirty="0" smtClean="0"/>
              <a:t> onsite </a:t>
            </a:r>
            <a:r>
              <a:rPr lang="en-US" dirty="0" err="1" smtClean="0"/>
              <a:t>offste</a:t>
            </a:r>
            <a:r>
              <a:rPr lang="en-US" dirty="0" smtClean="0"/>
              <a:t> blond §</a:t>
            </a:r>
            <a:r>
              <a:rPr lang="en-US" dirty="0" err="1" smtClean="0"/>
              <a:t>Domestion</a:t>
            </a:r>
            <a:r>
              <a:rPr lang="en-US" dirty="0" smtClean="0"/>
              <a:t> </a:t>
            </a:r>
            <a:r>
              <a:rPr lang="en-US" dirty="0" err="1" smtClean="0"/>
              <a:t>Vioalnce</a:t>
            </a:r>
            <a:endParaRPr lang="en-US" dirty="0" smtClean="0"/>
          </a:p>
          <a:p>
            <a:r>
              <a:rPr lang="en-US" dirty="0" smtClean="0"/>
              <a:t>Roth…..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590371" y="7047571"/>
            <a:ext cx="14598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733861" y="5943141"/>
            <a:ext cx="720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tango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315862" y="5554361"/>
            <a:ext cx="1582031" cy="512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432054" y="5306461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 black person female</a:t>
            </a:r>
          </a:p>
          <a:p>
            <a:r>
              <a:rPr lang="en-US" sz="800" strike="sngStrike" dirty="0" smtClean="0"/>
              <a:t>23 </a:t>
            </a:r>
            <a:r>
              <a:rPr lang="en-US" sz="800" strike="sngStrike" dirty="0" err="1" smtClean="0"/>
              <a:t>chinese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704880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52907" y="3565891"/>
            <a:ext cx="49053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VIRGINIA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0087566" y="1485900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48855" y="5856515"/>
            <a:ext cx="28366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11:59 </a:t>
            </a:r>
            <a:r>
              <a:rPr lang="en-US" strike="sngStrike" dirty="0" err="1" smtClean="0"/>
              <a:t>Mothcycel</a:t>
            </a:r>
            <a:r>
              <a:rPr lang="en-US" strike="sngStrike" dirty="0" smtClean="0"/>
              <a:t> A</a:t>
            </a:r>
          </a:p>
          <a:p>
            <a:r>
              <a:rPr lang="en-US" dirty="0"/>
              <a:t>	</a:t>
            </a:r>
            <a:r>
              <a:rPr lang="en-US" dirty="0" smtClean="0"/>
              <a:t>12:00 </a:t>
            </a:r>
            <a:r>
              <a:rPr lang="en-US" strike="sngStrike" dirty="0" err="1" smtClean="0"/>
              <a:t>Motocyle</a:t>
            </a:r>
            <a:r>
              <a:rPr lang="en-US" strike="sngStrike" dirty="0" smtClean="0"/>
              <a:t> B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Agg</a:t>
            </a:r>
            <a:r>
              <a:rPr lang="en-US" dirty="0" smtClean="0"/>
              <a:t>. </a:t>
            </a:r>
            <a:r>
              <a:rPr lang="en-US" dirty="0" err="1" smtClean="0"/>
              <a:t>Assualt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4" y="1456741"/>
            <a:ext cx="7653816" cy="428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37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81629" y="2166125"/>
            <a:ext cx="49053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VIRGINIA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1757605" y="2166125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486" y="3684795"/>
            <a:ext cx="3717634" cy="24117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46" y="4941684"/>
            <a:ext cx="824739" cy="88818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90457" y="4941684"/>
            <a:ext cx="804368" cy="8881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528" y="4890694"/>
            <a:ext cx="293551" cy="88818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5688303" y="2775857"/>
            <a:ext cx="4119726" cy="26887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08252" y="2507736"/>
            <a:ext cx="26837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PAUL(</a:t>
            </a:r>
            <a:r>
              <a:rPr lang="en-US" dirty="0" err="1" smtClean="0"/>
              <a:t>tranl</a:t>
            </a:r>
            <a:r>
              <a:rPr lang="en-US" dirty="0" smtClean="0"/>
              <a:t>): Phil foster city</a:t>
            </a:r>
          </a:p>
          <a:p>
            <a:r>
              <a:rPr lang="en-US" dirty="0"/>
              <a:t> </a:t>
            </a:r>
            <a:r>
              <a:rPr lang="en-US" dirty="0" smtClean="0"/>
              <a:t>  ghost moody 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SexAbuse</a:t>
            </a:r>
            <a:r>
              <a:rPr lang="en-US" dirty="0"/>
              <a:t> </a:t>
            </a:r>
            <a:r>
              <a:rPr lang="en-US" dirty="0" smtClean="0"/>
              <a:t> Hallway</a:t>
            </a:r>
          </a:p>
          <a:p>
            <a:r>
              <a:rPr lang="en-US" dirty="0" err="1" smtClean="0"/>
              <a:t>nonPoliceContetItem.IPX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 err="1" smtClean="0"/>
              <a:t>interutp</a:t>
            </a:r>
            <a:r>
              <a:rPr lang="en-US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9086946" y="3897086"/>
            <a:ext cx="1613711" cy="223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508252" y="22168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9427029" y="2950955"/>
            <a:ext cx="18723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160995" y="2699657"/>
            <a:ext cx="689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030" y="4008106"/>
            <a:ext cx="1909368" cy="110534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5580" y="1501495"/>
            <a:ext cx="8132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HOMCEI:IS-A-BELL(</a:t>
            </a:r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nion</a:t>
            </a:r>
            <a:r>
              <a:rPr lang="en-US" sz="800" strike="sngStrike" dirty="0" smtClean="0"/>
              <a:t>)</a:t>
            </a:r>
            <a:r>
              <a:rPr lang="en-US" dirty="0" smtClean="0"/>
              <a:t>(GOV.SWCH( </a:t>
            </a:r>
            <a:r>
              <a:rPr lang="en-US" strike="sngStrike" dirty="0" smtClean="0"/>
              <a:t>free/pizz</a:t>
            </a:r>
            <a:r>
              <a:rPr lang="en-US" dirty="0" smtClean="0"/>
              <a:t>.INT Baden </a:t>
            </a:r>
            <a:r>
              <a:rPr lang="en-US" dirty="0" err="1" smtClean="0"/>
              <a:t>Baden</a:t>
            </a:r>
            <a:r>
              <a:rPr lang="en-US" dirty="0" smtClean="0"/>
              <a:t> </a:t>
            </a:r>
            <a:r>
              <a:rPr lang="en-US" strike="sngStrike" dirty="0" smtClean="0"/>
              <a:t>pizzeria </a:t>
            </a:r>
            <a:r>
              <a:rPr lang="en-US" strike="sngStrike" dirty="0" err="1" smtClean="0"/>
              <a:t>upstrain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lsd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2519" y="4925108"/>
            <a:ext cx="567242" cy="8193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061998" y="5011618"/>
            <a:ext cx="936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Joggign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Airport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001486" y="5385774"/>
            <a:ext cx="2238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ATOMICLCOI(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0" name="Oval 29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30" idx="6"/>
          </p:cNvCxnSpPr>
          <p:nvPr/>
        </p:nvCxnSpPr>
        <p:spPr>
          <a:xfrm>
            <a:off x="10929257" y="5921829"/>
            <a:ext cx="717913" cy="604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2" idx="1"/>
          </p:cNvCxnSpPr>
          <p:nvPr/>
        </p:nvCxnSpPr>
        <p:spPr>
          <a:xfrm flipH="1">
            <a:off x="10707315" y="5829864"/>
            <a:ext cx="314266" cy="62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360714" y="2873829"/>
            <a:ext cx="9568543" cy="30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1408229" y="6403121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0160995" y="5181600"/>
            <a:ext cx="2772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Backup: pope </a:t>
            </a:r>
            <a:r>
              <a:rPr lang="en-US" dirty="0" smtClean="0"/>
              <a:t>ASSHOLE</a:t>
            </a:r>
          </a:p>
          <a:p>
            <a:r>
              <a:rPr lang="en-US" dirty="0" err="1" smtClean="0"/>
              <a:t>KING.WORMS.</a:t>
            </a:r>
            <a:r>
              <a:rPr lang="en-US" strike="sngStrike" dirty="0" err="1" smtClean="0"/>
              <a:t>lstin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heroids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15580" y="3520816"/>
            <a:ext cx="2548569" cy="1764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40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62" y="2114550"/>
            <a:ext cx="1743075" cy="2628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564" y="2114550"/>
            <a:ext cx="2048097" cy="2628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338" y="2114550"/>
            <a:ext cx="3686176" cy="27013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48" y="2114550"/>
            <a:ext cx="2664316" cy="270132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12" name="Rectangle 11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7854" y="1609844"/>
            <a:ext cx="7140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41.HOMIDE:IS-A-BEL</a:t>
            </a:r>
            <a:r>
              <a:rPr lang="en-US" dirty="0" smtClean="0"/>
              <a:t>L(</a:t>
            </a:r>
            <a:r>
              <a:rPr lang="en-US" sz="800" strike="sngStrike" dirty="0" err="1" smtClean="0"/>
              <a:t>sovient</a:t>
            </a:r>
            <a:r>
              <a:rPr lang="en-US" sz="800" strike="sngStrike" dirty="0" smtClean="0"/>
              <a:t> union)</a:t>
            </a:r>
            <a:r>
              <a:rPr lang="en-US" dirty="0" smtClean="0"/>
              <a:t>.IPX.VP GEMRANY.KING(</a:t>
            </a:r>
            <a:r>
              <a:rPr lang="en-US" strike="sngStrike" dirty="0" err="1" smtClean="0"/>
              <a:t>leopold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leoplshaven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52908" y="1062990"/>
            <a:ext cx="3907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HOMCDIE:LUX.COINTOWN:INTERTOWN</a:t>
            </a:r>
          </a:p>
          <a:p>
            <a:r>
              <a:rPr lang="en-US" dirty="0" smtClean="0"/>
              <a:t>HOMC:IS-A-BELL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92940" y="1229525"/>
            <a:ext cx="10422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Della donna</a:t>
            </a:r>
          </a:p>
          <a:p>
            <a:r>
              <a:rPr lang="en-US" sz="800" strike="sngStrike" dirty="0" err="1" smtClean="0"/>
              <a:t>Piato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dorra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Delle</a:t>
            </a:r>
            <a:r>
              <a:rPr lang="en-US" sz="800" strike="sngStrike" dirty="0" smtClean="0"/>
              <a:t> donna </a:t>
            </a:r>
            <a:r>
              <a:rPr lang="en-US" sz="800" strike="sngStrike" dirty="0" err="1" smtClean="0"/>
              <a:t>schwter</a:t>
            </a:r>
            <a:endParaRPr lang="en-US" sz="800" strike="sngStrike" dirty="0" smtClean="0"/>
          </a:p>
          <a:p>
            <a:r>
              <a:rPr lang="en-US" sz="800" strike="sngStrike" dirty="0" smtClean="0"/>
              <a:t>Dele </a:t>
            </a:r>
            <a:r>
              <a:rPr lang="en-US" sz="800" strike="sngStrike" dirty="0" err="1" smtClean="0"/>
              <a:t>donn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bruder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0" y="1016549"/>
            <a:ext cx="2957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GOD.MAINSTREET.</a:t>
            </a:r>
            <a:r>
              <a:rPr lang="en-US" sz="800" strike="sngStrike" dirty="0" err="1" smtClean="0"/>
              <a:t>girlfriend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965692" y="1844695"/>
            <a:ext cx="438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Lives in </a:t>
            </a:r>
            <a:r>
              <a:rPr lang="en-US" sz="800" strike="sngStrike" dirty="0" err="1" smtClean="0"/>
              <a:t>levophaven,lived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leoposhave</a:t>
            </a:r>
            <a:r>
              <a:rPr lang="en-US" dirty="0" smtClean="0"/>
              <a:t>, 41.IPX </a:t>
            </a:r>
            <a:r>
              <a:rPr lang="en-US" strike="sngStrike" dirty="0" smtClean="0"/>
              <a:t>drunk wake in train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14227" y="4572001"/>
            <a:ext cx="700544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41.CIVL CODE</a:t>
            </a:r>
            <a:endParaRPr lang="en-US" sz="9600" dirty="0"/>
          </a:p>
        </p:txBody>
      </p:sp>
      <p:sp>
        <p:nvSpPr>
          <p:cNvPr id="20" name="TextBox 19"/>
          <p:cNvSpPr txBox="1"/>
          <p:nvPr/>
        </p:nvSpPr>
        <p:spPr>
          <a:xfrm>
            <a:off x="4913836" y="6156231"/>
            <a:ext cx="136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 </a:t>
            </a:r>
            <a:r>
              <a:rPr lang="en-US" strike="sngStrike" dirty="0" err="1" smtClean="0"/>
              <a:t>Italien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927" y="6014919"/>
            <a:ext cx="8763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729" y="5888177"/>
            <a:ext cx="699615" cy="93548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621181" y="5981700"/>
            <a:ext cx="1191535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378498" y="5798634"/>
            <a:ext cx="1137424" cy="880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4225" y="4786997"/>
            <a:ext cx="2043813" cy="9720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155550" y="6356195"/>
            <a:ext cx="1027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Mexican 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931" y="5744094"/>
            <a:ext cx="699615" cy="93548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914225" y="6027171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Blond Charming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857678" y="5464098"/>
            <a:ext cx="951836" cy="1300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693278" y="5714405"/>
            <a:ext cx="2881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Other;GOD.MAINSTREET.</a:t>
            </a:r>
            <a:r>
              <a:rPr lang="en-US" sz="600" strike="sngStrike" dirty="0" err="1" smtClean="0"/>
              <a:t>girlfriend</a:t>
            </a:r>
            <a:endParaRPr lang="en-US" sz="6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7928169" y="5513481"/>
            <a:ext cx="73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carlos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5068661" y="5798634"/>
            <a:ext cx="5860609" cy="9658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958038" y="5280930"/>
            <a:ext cx="11144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farts out of ass </a:t>
            </a:r>
            <a:r>
              <a:rPr lang="en-US" sz="800" strike="sngStrike" dirty="0" err="1"/>
              <a:t>herods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041593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52" y="3381025"/>
            <a:ext cx="2143125" cy="147637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918" y="3381025"/>
            <a:ext cx="2856810" cy="13473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386039" y="3498674"/>
            <a:ext cx="624468" cy="10215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401525" y="3084521"/>
            <a:ext cx="1651952" cy="1940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3990" y="3275649"/>
            <a:ext cx="736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</a:t>
            </a:r>
            <a:r>
              <a:rPr lang="en-US" dirty="0" smtClean="0"/>
              <a:t>			</a:t>
            </a:r>
            <a:r>
              <a:rPr lang="en-US" strike="sngStrike" dirty="0" err="1" smtClean="0"/>
              <a:t>ibm</a:t>
            </a:r>
            <a:r>
              <a:rPr lang="en-US" dirty="0" smtClean="0"/>
              <a:t>				</a:t>
            </a:r>
            <a:r>
              <a:rPr lang="en-US" strike="sngStrike" dirty="0" err="1" smtClean="0"/>
              <a:t>daimler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81" y="1662145"/>
            <a:ext cx="2252546" cy="10859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255512" y="2061539"/>
            <a:ext cx="3847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KING.WORMS.§31 </a:t>
            </a:r>
            <a:r>
              <a:rPr lang="en-US" dirty="0" err="1" smtClean="0"/>
              <a:t>Kodompflicht</a:t>
            </a:r>
            <a:r>
              <a:rPr lang="en-US" dirty="0" smtClean="0"/>
              <a:t>(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farts out of ass </a:t>
            </a:r>
            <a:r>
              <a:rPr lang="en-US" strike="sngStrike" dirty="0" err="1" smtClean="0"/>
              <a:t>herods</a:t>
            </a:r>
            <a:endParaRPr lang="en-US" strike="sngStrike" dirty="0" smtClean="0"/>
          </a:p>
          <a:p>
            <a:r>
              <a:rPr lang="en-US" dirty="0" smtClean="0"/>
              <a:t>   VIGNIA </a:t>
            </a:r>
            <a:r>
              <a:rPr lang="en-US" strike="sngStrike" dirty="0" err="1" smtClean="0"/>
              <a:t>soa.marx</a:t>
            </a:r>
            <a:endParaRPr lang="en-US" strike="sngStrike" dirty="0" smtClean="0"/>
          </a:p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103327" y="2205132"/>
            <a:ext cx="2349764" cy="50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883590" y="2796147"/>
            <a:ext cx="2534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</a:t>
            </a:r>
            <a:r>
              <a:rPr lang="en-US" strike="sngStrike" dirty="0" err="1" smtClean="0"/>
              <a:t>tivoli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soa</a:t>
            </a:r>
            <a:r>
              <a:rPr lang="en-US" strike="sngStrike" dirty="0" smtClean="0"/>
              <a:t> framework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9110546" y="1647571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POPE Rachel 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10279067" y="9367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sharm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936859" y="911038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  lee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116" y="1745912"/>
            <a:ext cx="368942" cy="20660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9453091" y="3268649"/>
            <a:ext cx="1651952" cy="19403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1216836" y="1647571"/>
            <a:ext cx="2669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Syard.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bmw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bronson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364672" y="928755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endParaRPr lang="en-US" sz="9600" dirty="0"/>
          </a:p>
        </p:txBody>
      </p:sp>
      <p:sp>
        <p:nvSpPr>
          <p:cNvPr id="29" name="TextBox 28"/>
          <p:cNvSpPr txBox="1"/>
          <p:nvPr/>
        </p:nvSpPr>
        <p:spPr>
          <a:xfrm>
            <a:off x="3569870" y="2734795"/>
            <a:ext cx="6688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GOD.MAINSTEITN.</a:t>
            </a:r>
            <a:r>
              <a:rPr lang="en-US" strike="sngStrike" dirty="0" err="1" smtClean="0"/>
              <a:t>ghceho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dj,nachcafe</a:t>
            </a:r>
            <a:r>
              <a:rPr lang="en-US" dirty="0" smtClean="0"/>
              <a:t>).NAT</a:t>
            </a:r>
          </a:p>
          <a:p>
            <a:r>
              <a:rPr lang="en-US" strike="sngStrike" dirty="0" smtClean="0"/>
              <a:t>Best disco </a:t>
            </a:r>
            <a:r>
              <a:rPr lang="en-US" dirty="0" err="1" smtClean="0"/>
              <a:t>avg.nonPolcieCouty.person</a:t>
            </a:r>
            <a:r>
              <a:rPr lang="en-US" dirty="0" smtClean="0"/>
              <a:t> 0.001 MARY.IPX.6c 0.1 </a:t>
            </a:r>
            <a:r>
              <a:rPr lang="en-US" strike="sngStrike" dirty="0" err="1" smtClean="0"/>
              <a:t>sholders</a:t>
            </a:r>
            <a:endParaRPr lang="en-US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3430813" y="2706937"/>
            <a:ext cx="6589296" cy="75391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89932" y="5809784"/>
            <a:ext cx="3106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r>
              <a:rPr lang="en-US" strike="sngStrike" dirty="0" smtClean="0"/>
              <a:t>black; crazy; ¼-us-Achso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89932" y="5489744"/>
            <a:ext cx="2633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sngStrike" dirty="0" smtClean="0"/>
              <a:t>You can stay there</a:t>
            </a:r>
            <a:endParaRPr lang="en-US" b="1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276647" y="6129824"/>
            <a:ext cx="5700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Blond </a:t>
            </a:r>
            <a:r>
              <a:rPr lang="en-US" strike="sngStrike" dirty="0" smtClean="0"/>
              <a:t>Charming </a:t>
            </a:r>
            <a:r>
              <a:rPr lang="en-US" strike="sngStrike" dirty="0" err="1" smtClean="0"/>
              <a:t>Mexicna</a:t>
            </a:r>
            <a:r>
              <a:rPr lang="en-US" strike="sngStrike" dirty="0" smtClean="0"/>
              <a:t>; no one know </a:t>
            </a:r>
            <a:r>
              <a:rPr lang="en-US" strike="sngStrike" dirty="0" err="1" smtClean="0"/>
              <a:t>wherehe</a:t>
            </a:r>
            <a:r>
              <a:rPr lang="en-US" strike="sngStrike" dirty="0" smtClean="0"/>
              <a:t> cam from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6589323" y="5024833"/>
            <a:ext cx="2220140" cy="1154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11229" y="6129824"/>
            <a:ext cx="318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0hter: 01. HOMCEP:SUNSTORKE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5412768" y="3709876"/>
            <a:ext cx="136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Blond </a:t>
            </a:r>
            <a:r>
              <a:rPr lang="en-US" strike="sngStrike" dirty="0" err="1"/>
              <a:t>Italien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22338" y="6438042"/>
            <a:ext cx="1366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Blond </a:t>
            </a:r>
            <a:r>
              <a:rPr lang="en-US" strike="sngStrike" dirty="0" err="1"/>
              <a:t>Italien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525505" y="3701166"/>
            <a:ext cx="447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ATOCLOCK(</a:t>
            </a:r>
            <a:r>
              <a:rPr lang="en-US" strike="sngStrike" dirty="0" err="1" smtClean="0"/>
              <a:t>spicegirls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ghhvoe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seitz</a:t>
            </a:r>
            <a:r>
              <a:rPr lang="en-US" strike="sngStrike" dirty="0" smtClean="0"/>
              <a:t>).</a:t>
            </a:r>
            <a:r>
              <a:rPr lang="en-US" dirty="0" smtClean="0"/>
              <a:t>ENGLAND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01428" y="3498674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HOCM:LUX:PENGONA:BASE(</a:t>
            </a:r>
            <a:r>
              <a:rPr lang="en-US" strike="sngStrike" dirty="0" err="1" smtClean="0"/>
              <a:t>eiskhoke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2" name="Cube 41"/>
          <p:cNvSpPr/>
          <p:nvPr/>
        </p:nvSpPr>
        <p:spPr>
          <a:xfrm>
            <a:off x="1037063" y="1662145"/>
            <a:ext cx="1172940" cy="15283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978178" y="1554905"/>
            <a:ext cx="18389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symphony</a:t>
            </a:r>
          </a:p>
          <a:p>
            <a:r>
              <a:rPr lang="en-US" sz="800" dirty="0" smtClean="0"/>
              <a:t>HOMCEP:CHANLORY:§31 </a:t>
            </a:r>
            <a:r>
              <a:rPr lang="en-US" sz="800" dirty="0" err="1" smtClean="0"/>
              <a:t>Kodomphlicht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936701" y="2741394"/>
            <a:ext cx="965373" cy="37418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763" y="2781732"/>
            <a:ext cx="296588" cy="29658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7643" y="2801817"/>
            <a:ext cx="272717" cy="276504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936702" y="2796147"/>
            <a:ext cx="480941" cy="167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748238" y="2403825"/>
            <a:ext cx="965373" cy="37418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16" y="2444326"/>
            <a:ext cx="296588" cy="29658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1769695" y="2482468"/>
            <a:ext cx="480941" cy="167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85265" y="2433136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stephnaie</a:t>
            </a:r>
            <a:endParaRPr lang="en-US" sz="800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53989" y="964862"/>
            <a:ext cx="60300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PENTOGN VIGINIA MARY.IPX.HOMCIC:IS-A-BELL </a:t>
            </a:r>
            <a:r>
              <a:rPr lang="en-US" sz="800" strike="sngStrike" dirty="0" smtClean="0"/>
              <a:t>(6c/6c(</a:t>
            </a:r>
            <a:r>
              <a:rPr lang="en-US" dirty="0" smtClean="0"/>
              <a:t>MARY</a:t>
            </a:r>
            <a:r>
              <a:rPr lang="en-US" strike="sngStrike" dirty="0" smtClean="0"/>
              <a:t>),</a:t>
            </a:r>
            <a:r>
              <a:rPr lang="en-US" sz="800" strike="sngStrike" dirty="0" smtClean="0"/>
              <a:t>10c/10c)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760646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279067" y="9367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sharm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936859" y="911038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  lee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7020" y="1991979"/>
            <a:ext cx="104287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CALC.HOMCIDE.AVG</a:t>
            </a:r>
            <a:endParaRPr lang="en-US" sz="9600" dirty="0"/>
          </a:p>
        </p:txBody>
      </p:sp>
      <p:sp>
        <p:nvSpPr>
          <p:cNvPr id="52" name="Rectangle 51"/>
          <p:cNvSpPr/>
          <p:nvPr/>
        </p:nvSpPr>
        <p:spPr>
          <a:xfrm>
            <a:off x="53989" y="964862"/>
            <a:ext cx="93008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PENTOGN VIGINIA MARY.IPX.HOMCIC:IS-A-BELL </a:t>
            </a:r>
            <a:r>
              <a:rPr lang="en-US" sz="2400" b="1" strike="sngStrike" dirty="0" smtClean="0"/>
              <a:t>(6c/6c(</a:t>
            </a:r>
            <a:r>
              <a:rPr lang="en-US" sz="2400" b="1" dirty="0" smtClean="0"/>
              <a:t>MARY</a:t>
            </a:r>
            <a:r>
              <a:rPr lang="en-US" sz="2400" b="1" strike="sngStrike" dirty="0" smtClean="0"/>
              <a:t>),10c/10c)</a:t>
            </a:r>
            <a:endParaRPr lang="en-US" sz="2400" b="1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3286845" y="4663354"/>
            <a:ext cx="641476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strike="sngStrike" smtClean="0"/>
              <a:t>(6c/6c(</a:t>
            </a:r>
            <a:r>
              <a:rPr lang="en-US" sz="5400" smtClean="0"/>
              <a:t>MARY</a:t>
            </a:r>
            <a:r>
              <a:rPr lang="en-US" sz="5400" strike="sngStrike" smtClean="0"/>
              <a:t>,10c/10c)</a:t>
            </a:r>
            <a:endParaRPr lang="en-US" sz="54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4311" y="4663354"/>
            <a:ext cx="661242" cy="101645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557657" y="4876800"/>
            <a:ext cx="1143000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yang</a:t>
            </a:r>
            <a:endParaRPr lang="en-US" strike="sngStrike" dirty="0"/>
          </a:p>
        </p:txBody>
      </p:sp>
      <p:pic>
        <p:nvPicPr>
          <p:cNvPr id="53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240" y="3653616"/>
            <a:ext cx="1204383" cy="829686"/>
          </a:xfrm>
        </p:spPr>
      </p:pic>
      <p:sp>
        <p:nvSpPr>
          <p:cNvPr id="54" name="Rectangle 53"/>
          <p:cNvSpPr/>
          <p:nvPr/>
        </p:nvSpPr>
        <p:spPr>
          <a:xfrm>
            <a:off x="9494622" y="3777030"/>
            <a:ext cx="1568889" cy="5660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606240" y="5965371"/>
            <a:ext cx="3543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SQ.2015.FBI.investoin(</a:t>
            </a:r>
            <a:r>
              <a:rPr lang="en-US" strike="sngStrike" dirty="0" err="1" smtClean="0"/>
              <a:t>chale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maosn</a:t>
            </a:r>
            <a:r>
              <a:rPr lang="en-US" dirty="0" smtClean="0"/>
              <a:t>)</a:t>
            </a:r>
          </a:p>
          <a:p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934248" y="4663354"/>
            <a:ext cx="1133644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Oh </a:t>
            </a:r>
            <a:r>
              <a:rPr lang="en-US" sz="1050" strike="sngStrike" dirty="0" err="1" smtClean="0"/>
              <a:t>thak</a:t>
            </a:r>
            <a:r>
              <a:rPr lang="en-US" sz="1050" strike="sngStrike" dirty="0" smtClean="0"/>
              <a:t> you</a:t>
            </a:r>
          </a:p>
          <a:p>
            <a:r>
              <a:rPr lang="en-US" sz="1050" strike="sngStrike" dirty="0" err="1" smtClean="0"/>
              <a:t>Dr</a:t>
            </a:r>
            <a:r>
              <a:rPr lang="en-US" sz="1050" strike="sngStrike" dirty="0" smtClean="0"/>
              <a:t> </a:t>
            </a:r>
            <a:r>
              <a:rPr lang="en-US" sz="1050" strike="sngStrike" dirty="0" err="1" smtClean="0"/>
              <a:t>zetchser</a:t>
            </a:r>
            <a:endParaRPr lang="en-US" sz="1050" strike="sngStrike" dirty="0" smtClean="0"/>
          </a:p>
          <a:p>
            <a:r>
              <a:rPr lang="en-US" sz="1050" strike="sngStrike" dirty="0" smtClean="0"/>
              <a:t>6c/6c </a:t>
            </a:r>
            <a:r>
              <a:rPr lang="en-US" sz="1050" dirty="0" smtClean="0"/>
              <a:t>HOMCEP:</a:t>
            </a:r>
          </a:p>
          <a:p>
            <a:r>
              <a:rPr lang="en-US" sz="1050" strike="sngStrike" dirty="0" smtClean="0"/>
              <a:t>Then </a:t>
            </a:r>
            <a:r>
              <a:rPr lang="en-US" sz="1050" dirty="0" smtClean="0"/>
              <a:t>COINTOWN</a:t>
            </a:r>
          </a:p>
          <a:p>
            <a:r>
              <a:rPr lang="en-US" sz="1050" dirty="0" smtClean="0"/>
              <a:t>[x] no</a:t>
            </a:r>
          </a:p>
          <a:p>
            <a:r>
              <a:rPr lang="en-US" sz="1050" strike="sngStrike" dirty="0" err="1" smtClean="0"/>
              <a:t>Dusch</a:t>
            </a:r>
            <a:endParaRPr lang="en-US" sz="105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5354050" y="3389483"/>
            <a:ext cx="42521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IPX.nonPolciHocme</a:t>
            </a:r>
            <a:r>
              <a:rPr lang="en-US" dirty="0" smtClean="0"/>
              <a:t>(</a:t>
            </a:r>
            <a:r>
              <a:rPr lang="en-US" strike="sngStrike" dirty="0" smtClean="0"/>
              <a:t>division carrier)</a:t>
            </a:r>
            <a:r>
              <a:rPr lang="en-US" dirty="0" smtClean="0"/>
              <a:t>.INT</a:t>
            </a:r>
          </a:p>
          <a:p>
            <a:r>
              <a:rPr lang="en-US" dirty="0"/>
              <a:t>	</a:t>
            </a:r>
            <a:r>
              <a:rPr lang="en-US" dirty="0" err="1" smtClean="0"/>
              <a:t>nonPocelCfgLgoial</a:t>
            </a:r>
            <a:r>
              <a:rPr lang="en-US" strike="sngStrike" dirty="0" err="1">
                <a:solidFill>
                  <a:schemeClr val="bg1"/>
                </a:solidFill>
              </a:rPr>
              <a:t>apple</a:t>
            </a:r>
            <a:endParaRPr lang="en-US" strike="sngStrike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326673" y="1561171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4479073" y="1713571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4631473" y="1865971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4783873" y="2018371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795024" y="1561171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512525" y="189367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713248" y="1730131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4278349" y="204378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110975" y="1501802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062653" y="1561171"/>
            <a:ext cx="3305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10c</a:t>
            </a:r>
            <a:endParaRPr 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5586759" y="1426527"/>
            <a:ext cx="508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HOMICDIE:IS-A-Bell(</a:t>
            </a:r>
            <a:r>
              <a:rPr lang="en-US" sz="800" strike="sngStrike" dirty="0" smtClean="0"/>
              <a:t>10canddanile)</a:t>
            </a:r>
            <a:r>
              <a:rPr lang="en-US" dirty="0" smtClean="0"/>
              <a:t>:PREA(Italy, River Ass/ Po)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27020" y="4506848"/>
            <a:ext cx="2603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VINGIAI SOA DATAPOWRE</a:t>
            </a:r>
          </a:p>
          <a:p>
            <a:r>
              <a:rPr lang="en-US" strike="sngStrike" dirty="0" smtClean="0"/>
              <a:t>Carrier,</a:t>
            </a:r>
            <a:r>
              <a:rPr lang="en-US" strike="sngStrike" dirty="0"/>
              <a:t> </a:t>
            </a:r>
            <a:r>
              <a:rPr lang="en-US" strike="sngStrike" dirty="0" smtClean="0"/>
              <a:t>division </a:t>
            </a:r>
            <a:r>
              <a:rPr lang="en-US" strike="sngStrike" dirty="0" err="1" smtClean="0"/>
              <a:t>passthru</a:t>
            </a:r>
            <a:endParaRPr lang="en-US" dirty="0"/>
          </a:p>
        </p:txBody>
      </p:sp>
      <p:cxnSp>
        <p:nvCxnSpPr>
          <p:cNvPr id="68" name="Straight Connector 67"/>
          <p:cNvCxnSpPr>
            <a:stCxn id="64" idx="1"/>
            <a:endCxn id="64" idx="3"/>
          </p:cNvCxnSpPr>
          <p:nvPr/>
        </p:nvCxnSpPr>
        <p:spPr>
          <a:xfrm>
            <a:off x="5062653" y="1668893"/>
            <a:ext cx="330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925143" y="1706740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9a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5393193" y="1672507"/>
            <a:ext cx="624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GOD.HOMCE:JSEUS:HOMICE:PETER(</a:t>
            </a:r>
            <a:r>
              <a:rPr lang="en-US" strike="sngStrike" dirty="0" err="1" smtClean="0"/>
              <a:t>thoasm</a:t>
            </a:r>
            <a:r>
              <a:rPr lang="en-US" strike="sngStrike" dirty="0" smtClean="0"/>
              <a:t>-is-dieter(</a:t>
            </a:r>
            <a:r>
              <a:rPr lang="en-US" strike="sngStrike" dirty="0" err="1" smtClean="0"/>
              <a:t>nees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nees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1" name="Content Placeholder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328" y="1703590"/>
            <a:ext cx="408378" cy="28132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1251580" y="1611193"/>
            <a:ext cx="700575" cy="4603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0865563" y="1485900"/>
            <a:ext cx="4485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Phil.kim</a:t>
            </a:r>
            <a:r>
              <a:rPr lang="en-US" strike="sngStrike" dirty="0" smtClean="0"/>
              <a:t>).</a:t>
            </a:r>
            <a:r>
              <a:rPr lang="en-US" dirty="0" smtClean="0"/>
              <a:t>FBI:ATOMCLOCK(</a:t>
            </a:r>
            <a:r>
              <a:rPr lang="en-US" strike="sngStrike" dirty="0" smtClean="0"/>
              <a:t>farted)</a:t>
            </a:r>
          </a:p>
          <a:p>
            <a:r>
              <a:rPr lang="en-US" strike="sngStrike" dirty="0" smtClean="0"/>
              <a:t>0.1HCOME:MAYR(</a:t>
            </a:r>
            <a:r>
              <a:rPr lang="en-US" dirty="0" err="1" smtClean="0"/>
              <a:t>noNPoceilAushcti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pussygar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10104932" y="2077948"/>
            <a:ext cx="2361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Wait (</a:t>
            </a:r>
            <a:r>
              <a:rPr lang="en-US" sz="800" strike="sngStrike" dirty="0" smtClean="0"/>
              <a:t>silent </a:t>
            </a:r>
            <a:r>
              <a:rPr lang="en-US" sz="800" strike="sngStrike" dirty="0" err="1" smtClean="0"/>
              <a:t>accneter</a:t>
            </a:r>
            <a:r>
              <a:rPr lang="en-US" sz="800" strike="sngStrike" dirty="0" smtClean="0"/>
              <a:t> of had happed </a:t>
            </a:r>
            <a:r>
              <a:rPr lang="en-US" sz="800" dirty="0" smtClean="0"/>
              <a:t>VIRGINAI </a:t>
            </a:r>
            <a:r>
              <a:rPr lang="en-US" sz="800" strike="sngStrike" dirty="0" smtClean="0"/>
              <a:t>farted</a:t>
            </a:r>
          </a:p>
          <a:p>
            <a:r>
              <a:rPr lang="en-US" sz="800" strike="sngStrike" dirty="0" smtClean="0"/>
              <a:t>Walking away in </a:t>
            </a:r>
            <a:r>
              <a:rPr lang="en-US" sz="800" strike="sngStrike" dirty="0" err="1" smtClean="0"/>
              <a:t>apaprment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avg</a:t>
            </a:r>
            <a:endParaRPr lang="en-US" sz="800" strike="sngStrike" dirty="0" smtClean="0"/>
          </a:p>
          <a:p>
            <a:r>
              <a:rPr lang="en-US" sz="800" dirty="0" smtClean="0"/>
              <a:t>SALES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Harly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Davidosn</a:t>
            </a:r>
            <a:r>
              <a:rPr lang="en-US" sz="800" strike="sngStrike" dirty="0" smtClean="0"/>
              <a:t> - Women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4737444" y="1861568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8a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5464185" y="185490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552694" y="1960342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7a</a:t>
            </a:r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 flipV="1">
            <a:off x="5110975" y="2145008"/>
            <a:ext cx="5324578" cy="304926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6582936" y="5346668"/>
            <a:ext cx="4005017" cy="97593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895" y="5701389"/>
            <a:ext cx="1338358" cy="1062189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 flipH="1">
            <a:off x="4631473" y="5488620"/>
            <a:ext cx="5070141" cy="426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526501" y="5379428"/>
            <a:ext cx="326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HOMCIE:CHANLGOR(</a:t>
            </a:r>
            <a:r>
              <a:rPr lang="en-US" strike="sngStrike" dirty="0" smtClean="0"/>
              <a:t>spy </a:t>
            </a:r>
            <a:r>
              <a:rPr lang="en-US" strike="sngStrike" dirty="0" err="1" smtClean="0"/>
              <a:t>ricardo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</a:t>
            </a:r>
            <a:r>
              <a:rPr lang="en-US" sz="800" strike="sngStrike" dirty="0" smtClean="0"/>
              <a:t>lsitn(bakery image) </a:t>
            </a:r>
            <a:r>
              <a:rPr lang="en-US" sz="800" strike="sngStrike" dirty="0" err="1" smtClean="0"/>
              <a:t>aws</a:t>
            </a:r>
            <a:r>
              <a:rPr lang="en-US" sz="800" strike="sngStrike" dirty="0" smtClean="0"/>
              <a:t> no </a:t>
            </a:r>
            <a:r>
              <a:rPr lang="en-US" sz="800" strike="sngStrike" dirty="0" err="1" smtClean="0"/>
              <a:t>aws</a:t>
            </a:r>
            <a:endParaRPr lang="en-US" sz="800" strike="sngStrike" dirty="0"/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5974681" y="405439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H="1">
            <a:off x="6127081" y="420679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H="1">
            <a:off x="6279481" y="435919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>
            <a:off x="6431881" y="451159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443032" y="405439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160533" y="4386904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6361256" y="422335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926357" y="4537015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6758983" y="3995029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>
            <a:off x="3651532" y="392377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3803932" y="407617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>
            <a:off x="3956332" y="422857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H="1">
            <a:off x="4108732" y="4380978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4119883" y="392377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3837384" y="4256284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4038107" y="409273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603208" y="4406395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4435834" y="3864409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552694" y="3777030"/>
            <a:ext cx="720454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tango</a:t>
            </a:r>
            <a:endParaRPr lang="en-US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4235111" y="3558043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FBI:WMD:SQ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6758983" y="4223358"/>
            <a:ext cx="70724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apple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6275262" y="4036356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FBI:WMD:SQ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045100" y="4165149"/>
            <a:ext cx="211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FBI:WMD:SQ(</a:t>
            </a:r>
            <a:r>
              <a:rPr lang="en-US" dirty="0" err="1" smtClean="0"/>
              <a:t>hevan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0" name="Rectangle 119"/>
          <p:cNvSpPr/>
          <p:nvPr/>
        </p:nvSpPr>
        <p:spPr>
          <a:xfrm>
            <a:off x="8217872" y="4436782"/>
            <a:ext cx="627801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trike="sngStrike" dirty="0" err="1" smtClean="0">
                <a:solidFill>
                  <a:schemeClr val="bg1"/>
                </a:solidFill>
              </a:rPr>
              <a:t>telsa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 flipV="1">
            <a:off x="4943590" y="3995029"/>
            <a:ext cx="637103" cy="2293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4953687" y="4036356"/>
            <a:ext cx="3754392" cy="638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 flipH="1" flipV="1">
            <a:off x="5088946" y="3989093"/>
            <a:ext cx="3530412" cy="671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5078535" y="4028199"/>
            <a:ext cx="495747" cy="210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287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279067" y="9367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sharm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989" y="964862"/>
            <a:ext cx="9722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PENTOGN VIGINIA MARY.IPX.HOMICIDE:IS-A-BELL</a:t>
            </a:r>
            <a:endParaRPr lang="en-US" sz="3600" b="1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9" y="1805940"/>
            <a:ext cx="1857375" cy="2457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9268" y="2152185"/>
            <a:ext cx="261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Invert.</a:t>
            </a:r>
            <a:r>
              <a:rPr lang="en-US" strike="sngStrike" dirty="0" err="1" smtClean="0"/>
              <a:t>Call</a:t>
            </a:r>
            <a:r>
              <a:rPr lang="en-US" strike="sngStrike" dirty="0" smtClean="0"/>
              <a:t> you rice, Oliva</a:t>
            </a:r>
            <a:r>
              <a:rPr lang="en-US" dirty="0" smtClean="0"/>
              <a:t>?</a:t>
            </a:r>
          </a:p>
          <a:p>
            <a:r>
              <a:rPr lang="en-US" strike="sngStrike" dirty="0" smtClean="0"/>
              <a:t>Bring the garbage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590693" y="18059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49698" y="1918010"/>
            <a:ext cx="5029200" cy="1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64826" y="4059043"/>
            <a:ext cx="4638907" cy="5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7481" y="39078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412171" y="3893169"/>
            <a:ext cx="368186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18148" y="3804427"/>
            <a:ext cx="673916" cy="4800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61365" y="3893169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84055" y="3921048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00" y="4044456"/>
            <a:ext cx="408378" cy="281327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33" y="1761942"/>
            <a:ext cx="896942" cy="502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63" y="3807899"/>
            <a:ext cx="896942" cy="5022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78" y="3706783"/>
            <a:ext cx="896942" cy="50228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40" idx="0"/>
          </p:cNvCxnSpPr>
          <p:nvPr/>
        </p:nvCxnSpPr>
        <p:spPr>
          <a:xfrm>
            <a:off x="5055106" y="3804427"/>
            <a:ext cx="724110" cy="87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474380" y="4611654"/>
            <a:ext cx="368186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780357" y="4522912"/>
            <a:ext cx="673916" cy="4800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23574" y="4611654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546264" y="4639533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09" y="4762941"/>
            <a:ext cx="408378" cy="2813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729" y="4762941"/>
            <a:ext cx="246897" cy="265889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58" idx="0"/>
          </p:cNvCxnSpPr>
          <p:nvPr/>
        </p:nvCxnSpPr>
        <p:spPr>
          <a:xfrm>
            <a:off x="5117315" y="4522912"/>
            <a:ext cx="724110" cy="8764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73" y="4472519"/>
            <a:ext cx="896942" cy="50228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34675" y="3887699"/>
            <a:ext cx="1121298" cy="3369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454589" y="4654764"/>
            <a:ext cx="1121298" cy="3369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751429" y="5301343"/>
            <a:ext cx="11277285" cy="9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715" y="5579380"/>
            <a:ext cx="2051200" cy="966376"/>
          </a:xfrm>
          <a:prstGeom prst="rect">
            <a:avLst/>
          </a:prstGeom>
        </p:spPr>
      </p:pic>
      <p:pic>
        <p:nvPicPr>
          <p:cNvPr id="74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6" y="5496730"/>
            <a:ext cx="1698445" cy="117003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146523" y="5470773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6360" y="5562247"/>
            <a:ext cx="15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</a:t>
            </a:r>
          </a:p>
          <a:p>
            <a:r>
              <a:rPr lang="en-US" strike="sngStrike" dirty="0" smtClean="0"/>
              <a:t>This wonderful</a:t>
            </a:r>
          </a:p>
          <a:p>
            <a:r>
              <a:rPr lang="en-US" strike="sngStrike" dirty="0" smtClean="0"/>
              <a:t>model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51" y="1470942"/>
            <a:ext cx="2143125" cy="21431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" y="4390189"/>
            <a:ext cx="895354" cy="8953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9" y="5576732"/>
            <a:ext cx="895354" cy="89535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2044371" y="5848398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57" y="5496730"/>
            <a:ext cx="661242" cy="1016454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928722" y="5510506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57" y="5697713"/>
            <a:ext cx="1025065" cy="587851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9551191" y="5484987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03733" y="535034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model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615203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279067" y="9367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sharm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377078" y="3503239"/>
            <a:ext cx="26039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VINGIAI SOA DATAPOWRE</a:t>
            </a:r>
          </a:p>
          <a:p>
            <a:r>
              <a:rPr lang="en-US" strike="sngStrike" dirty="0" smtClean="0"/>
              <a:t>Carrier,</a:t>
            </a:r>
            <a:r>
              <a:rPr lang="en-US" strike="sngStrike" dirty="0"/>
              <a:t> </a:t>
            </a:r>
            <a:r>
              <a:rPr lang="en-US" strike="sngStrike" dirty="0" smtClean="0"/>
              <a:t>division </a:t>
            </a:r>
            <a:r>
              <a:rPr lang="en-US" strike="sngStrike" dirty="0" err="1" smtClean="0"/>
              <a:t>passthru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33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52322" y="1315587"/>
            <a:ext cx="6103620" cy="25146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blackhawk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8903970" y="3909060"/>
            <a:ext cx="731520" cy="1325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012680" y="2948940"/>
            <a:ext cx="1325880" cy="13601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635490" y="4309110"/>
            <a:ext cx="2198370" cy="2205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1464290" y="3451860"/>
            <a:ext cx="822960" cy="7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092690" y="1805940"/>
            <a:ext cx="142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rice?</a:t>
            </a:r>
          </a:p>
          <a:p>
            <a:r>
              <a:rPr lang="en-US" strike="sngStrike" dirty="0" smtClean="0"/>
              <a:t>Aftermath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9155430" y="2452271"/>
            <a:ext cx="937260" cy="496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260025" y="3282583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Male Sandra</a:t>
            </a:r>
          </a:p>
          <a:p>
            <a:r>
              <a:rPr lang="en-US" sz="800" strike="sngStrike" dirty="0" smtClean="0"/>
              <a:t>Call you rice Olivia</a:t>
            </a:r>
            <a:endParaRPr lang="en-US" sz="800" strike="sngStrike" dirty="0"/>
          </a:p>
        </p:txBody>
      </p:sp>
      <p:sp>
        <p:nvSpPr>
          <p:cNvPr id="29" name="Cube 28"/>
          <p:cNvSpPr/>
          <p:nvPr/>
        </p:nvSpPr>
        <p:spPr>
          <a:xfrm>
            <a:off x="8389620" y="1257836"/>
            <a:ext cx="880110" cy="742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9269730" y="1880771"/>
            <a:ext cx="1143001" cy="10110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02365" y="1325843"/>
            <a:ext cx="2157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strike="sngStrike" dirty="0" smtClean="0"/>
              <a:t>Guy creates docs</a:t>
            </a:r>
            <a:endParaRPr lang="en-US" b="1" u="sng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8808721" y="4217670"/>
            <a:ext cx="440055" cy="354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621078" y="4572000"/>
            <a:ext cx="742950" cy="840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986838" y="4992052"/>
            <a:ext cx="292894" cy="3343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8504056" y="4707165"/>
            <a:ext cx="938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Olivia call you rice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455844" y="3360956"/>
            <a:ext cx="15568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Aftermath</a:t>
            </a:r>
          </a:p>
          <a:p>
            <a:r>
              <a:rPr lang="en-US" sz="900" strike="sngStrike" dirty="0" smtClean="0"/>
              <a:t>Give me who bag</a:t>
            </a:r>
          </a:p>
          <a:p>
            <a:r>
              <a:rPr lang="en-US" sz="900" strike="sngStrike" dirty="0" smtClean="0"/>
              <a:t>Ill suck you dick. </a:t>
            </a:r>
            <a:r>
              <a:rPr lang="en-US" sz="900" strike="sngStrike" dirty="0" err="1" smtClean="0"/>
              <a:t>Harlod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roth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233849" y="6573375"/>
            <a:ext cx="805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Aftermath: </a:t>
            </a:r>
            <a:r>
              <a:rPr lang="en-US" dirty="0" err="1" smtClean="0"/>
              <a:t>nonPolizeiAuschitschwit</a:t>
            </a:r>
            <a:r>
              <a:rPr lang="en-US" dirty="0" smtClean="0"/>
              <a:t>(</a:t>
            </a:r>
            <a:r>
              <a:rPr lang="en-US" strike="sngStrike" dirty="0" err="1" smtClean="0"/>
              <a:t>cristoff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petsnic</a:t>
            </a:r>
            <a:r>
              <a:rPr lang="en-US" dirty="0" err="1" smtClean="0"/>
              <a:t>k</a:t>
            </a:r>
            <a:r>
              <a:rPr lang="en-US" dirty="0" smtClean="0"/>
              <a:t>, HOMCEP:IS-A-BELL  </a:t>
            </a:r>
            <a:r>
              <a:rPr lang="en-US" strike="sngStrike" dirty="0" smtClean="0"/>
              <a:t>bag-&gt;dick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574781" y="6407378"/>
            <a:ext cx="22749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Daniel basement; 0.1 </a:t>
            </a:r>
            <a:r>
              <a:rPr lang="en-US" sz="800" strike="sngStrike" dirty="0" err="1" smtClean="0"/>
              <a:t>fuerniss</a:t>
            </a:r>
            <a:r>
              <a:rPr lang="en-US" sz="800" strike="sngStrike" dirty="0" smtClean="0"/>
              <a:t>; sitting next to </a:t>
            </a:r>
            <a:r>
              <a:rPr lang="en-US" sz="800" strike="sngStrike" dirty="0" err="1" smtClean="0"/>
              <a:t>funis</a:t>
            </a:r>
            <a:endParaRPr lang="en-US" sz="800" strike="sngStrike" dirty="0"/>
          </a:p>
        </p:txBody>
      </p:sp>
      <p:cxnSp>
        <p:nvCxnSpPr>
          <p:cNvPr id="43" name="Straight Connector 42"/>
          <p:cNvCxnSpPr>
            <a:stCxn id="40" idx="1"/>
          </p:cNvCxnSpPr>
          <p:nvPr/>
        </p:nvCxnSpPr>
        <p:spPr>
          <a:xfrm>
            <a:off x="233849" y="6758041"/>
            <a:ext cx="148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954780" y="5159216"/>
            <a:ext cx="642694" cy="5100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809180" y="5582766"/>
            <a:ext cx="903092" cy="7773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936431" y="5206439"/>
            <a:ext cx="642694" cy="5100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790831" y="5629989"/>
            <a:ext cx="903092" cy="7773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948108" y="5213829"/>
            <a:ext cx="642694" cy="5100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02508" y="5637379"/>
            <a:ext cx="903092" cy="7773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01" y="1518950"/>
            <a:ext cx="1888345" cy="198558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248666" y="3389263"/>
            <a:ext cx="2648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dirty="0" err="1" smtClean="0"/>
              <a:t>IPX.INT.CAR.</a:t>
            </a:r>
            <a:r>
              <a:rPr lang="en-US" sz="800" strike="sngStrike" dirty="0" err="1" smtClean="0"/>
              <a:t>lsint</a:t>
            </a:r>
            <a:r>
              <a:rPr lang="en-US" sz="800" strike="sngStrike" dirty="0" smtClean="0"/>
              <a:t>(museum).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Mini car wheelchair </a:t>
            </a:r>
            <a:r>
              <a:rPr lang="en-US" sz="800" strike="sngStrike" dirty="0" err="1" smtClean="0"/>
              <a:t>museum,deanporsche,chainaporrche</a:t>
            </a:r>
            <a:endParaRPr lang="en-US" sz="800" strike="sngStrike" dirty="0"/>
          </a:p>
        </p:txBody>
      </p:sp>
      <p:sp>
        <p:nvSpPr>
          <p:cNvPr id="53" name="Oval 52"/>
          <p:cNvSpPr/>
          <p:nvPr/>
        </p:nvSpPr>
        <p:spPr>
          <a:xfrm>
            <a:off x="2853085" y="5130977"/>
            <a:ext cx="642694" cy="5100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707485" y="5554527"/>
            <a:ext cx="903092" cy="7773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149090" y="470716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2Y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10" y="4108684"/>
            <a:ext cx="2133600" cy="21336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442210" y="4394835"/>
            <a:ext cx="306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DEFAULT.NAVY.TATO(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red/black)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Oval 58"/>
          <p:cNvSpPr/>
          <p:nvPr/>
        </p:nvSpPr>
        <p:spPr>
          <a:xfrm>
            <a:off x="2897148" y="5076497"/>
            <a:ext cx="277284" cy="158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3126648" y="5081084"/>
            <a:ext cx="277284" cy="158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5046486" y="5151131"/>
            <a:ext cx="277284" cy="158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275986" y="5155718"/>
            <a:ext cx="277284" cy="158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557527" y="5325213"/>
            <a:ext cx="642694" cy="5100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3411927" y="5748763"/>
            <a:ext cx="903092" cy="77738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667582" y="5269905"/>
            <a:ext cx="277284" cy="158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3897082" y="5274492"/>
            <a:ext cx="277284" cy="1584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977062" y="5976368"/>
            <a:ext cx="1015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000000.1 </a:t>
            </a:r>
            <a:r>
              <a:rPr lang="en-US" sz="800" strike="sngStrike" dirty="0" smtClean="0"/>
              <a:t>ASSHOLES</a:t>
            </a:r>
          </a:p>
          <a:p>
            <a:r>
              <a:rPr lang="en-US" sz="800" strike="sngStrike" dirty="0" smtClean="0"/>
              <a:t>Have called child</a:t>
            </a:r>
          </a:p>
          <a:p>
            <a:r>
              <a:rPr lang="en-US" sz="800" strike="sngStrike" dirty="0" smtClean="0"/>
              <a:t>And ASSHOLE. Yet?</a:t>
            </a:r>
          </a:p>
          <a:p>
            <a:r>
              <a:rPr lang="en-US" sz="800" strike="sngStrike" dirty="0" smtClean="0"/>
              <a:t>The ASSHOLES</a:t>
            </a:r>
            <a:endParaRPr lang="en-US" sz="800" strike="sngStrike" dirty="0"/>
          </a:p>
        </p:txBody>
      </p:sp>
      <p:sp>
        <p:nvSpPr>
          <p:cNvPr id="68" name="Isosceles Triangle 67"/>
          <p:cNvSpPr/>
          <p:nvPr/>
        </p:nvSpPr>
        <p:spPr>
          <a:xfrm>
            <a:off x="5579125" y="1629311"/>
            <a:ext cx="775955" cy="622399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5579125" y="1606637"/>
            <a:ext cx="1011677" cy="865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048816" y="1518486"/>
            <a:ext cx="1930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Personl</a:t>
            </a:r>
            <a:r>
              <a:rPr lang="en-US" strike="sngStrike" dirty="0" smtClean="0"/>
              <a:t> stealth</a:t>
            </a:r>
          </a:p>
          <a:p>
            <a:r>
              <a:rPr lang="en-US" strike="sngStrike" dirty="0" err="1" smtClean="0"/>
              <a:t>Skydyving</a:t>
            </a:r>
            <a:r>
              <a:rPr lang="en-US" strike="sngStrike" dirty="0" smtClean="0"/>
              <a:t> airplane</a:t>
            </a:r>
            <a:endParaRPr lang="en-US" strike="sngStrike" dirty="0"/>
          </a:p>
        </p:txBody>
      </p:sp>
      <p:sp>
        <p:nvSpPr>
          <p:cNvPr id="72" name="Oval 71"/>
          <p:cNvSpPr/>
          <p:nvPr/>
        </p:nvSpPr>
        <p:spPr>
          <a:xfrm>
            <a:off x="5579124" y="2891790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479539" y="3082159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169582" y="2783842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069997" y="2974211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998007" y="2777845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898422" y="2968214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468950" y="2836577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369365" y="3026946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>
            <a:stCxn id="78" idx="4"/>
          </p:cNvCxnSpPr>
          <p:nvPr/>
        </p:nvCxnSpPr>
        <p:spPr>
          <a:xfrm flipH="1">
            <a:off x="6559483" y="3055729"/>
            <a:ext cx="62036" cy="15860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6590802" y="2988346"/>
            <a:ext cx="91296" cy="1146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5046486" y="3558474"/>
            <a:ext cx="232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CPVA.nonPoliceBuilder</a:t>
            </a:r>
            <a:endParaRPr lang="en-US" dirty="0"/>
          </a:p>
        </p:txBody>
      </p:sp>
      <p:cxnSp>
        <p:nvCxnSpPr>
          <p:cNvPr id="89" name="Straight Arrow Connector 88"/>
          <p:cNvCxnSpPr>
            <a:endCxn id="50" idx="3"/>
          </p:cNvCxnSpPr>
          <p:nvPr/>
        </p:nvCxnSpPr>
        <p:spPr>
          <a:xfrm flipH="1" flipV="1">
            <a:off x="2660000" y="1396336"/>
            <a:ext cx="2340804" cy="2147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226592" y="1204183"/>
            <a:ext cx="1431109" cy="17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845690" y="944394"/>
            <a:ext cx="3563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 2013</a:t>
            </a:r>
            <a:r>
              <a:rPr lang="en-US" strike="sngStrike" dirty="0" smtClean="0"/>
              <a:t> Black Sam Cisco </a:t>
            </a:r>
            <a:r>
              <a:rPr lang="en-US" strike="sngStrike" dirty="0" err="1" smtClean="0"/>
              <a:t>Montoing</a:t>
            </a:r>
            <a:endParaRPr lang="en-US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8609648" y="5483953"/>
            <a:ext cx="321132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July</a:t>
            </a:r>
          </a:p>
          <a:p>
            <a:r>
              <a:rPr lang="en-US" sz="2000" dirty="0" smtClean="0"/>
              <a:t>Put child in car</a:t>
            </a:r>
          </a:p>
          <a:p>
            <a:r>
              <a:rPr lang="en-US" sz="1600" dirty="0" err="1" smtClean="0"/>
              <a:t>Damiler.nonPOicielAuschitz</a:t>
            </a:r>
            <a:r>
              <a:rPr lang="en-US" sz="1600" strike="sngStrike" dirty="0" smtClean="0"/>
              <a:t>(bag-&gt;</a:t>
            </a:r>
            <a:r>
              <a:rPr lang="en-US" sz="1600" strike="sngStrike" dirty="0" err="1" smtClean="0"/>
              <a:t>bj</a:t>
            </a:r>
            <a:r>
              <a:rPr lang="en-US" sz="1600" strike="sngStrike" dirty="0" smtClean="0"/>
              <a:t>)</a:t>
            </a:r>
          </a:p>
          <a:p>
            <a:r>
              <a:rPr lang="en-US" sz="1600" dirty="0" err="1" smtClean="0"/>
              <a:t>God.EasterBasket.Visa</a:t>
            </a:r>
            <a:endParaRPr lang="en-US" sz="1600" dirty="0" smtClean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49" y="2667441"/>
            <a:ext cx="423257" cy="222179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5046486" y="2667441"/>
            <a:ext cx="901622" cy="2199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ight Arrow 96"/>
          <p:cNvSpPr/>
          <p:nvPr/>
        </p:nvSpPr>
        <p:spPr>
          <a:xfrm>
            <a:off x="3495779" y="1512689"/>
            <a:ext cx="2083345" cy="73902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Vggg.US-TOP-</a:t>
            </a:r>
            <a:r>
              <a:rPr lang="en-US" dirty="0" err="1" smtClean="0"/>
              <a:t>HILL.blackhaws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4712272" y="2667441"/>
            <a:ext cx="1614918" cy="78441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396" y="2718657"/>
            <a:ext cx="187229" cy="200977"/>
          </a:xfrm>
          <a:prstGeom prst="rect">
            <a:avLst/>
          </a:prstGeom>
        </p:spPr>
      </p:pic>
      <p:cxnSp>
        <p:nvCxnSpPr>
          <p:cNvPr id="101" name="Straight Connector 100"/>
          <p:cNvCxnSpPr>
            <a:stCxn id="72" idx="6"/>
          </p:cNvCxnSpPr>
          <p:nvPr/>
        </p:nvCxnSpPr>
        <p:spPr>
          <a:xfrm flipV="1">
            <a:off x="5884261" y="2667441"/>
            <a:ext cx="228545" cy="3339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5836847" y="3027582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outsider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4" name="Straight Arrow Connector 103"/>
          <p:cNvCxnSpPr>
            <a:stCxn id="102" idx="2"/>
          </p:cNvCxnSpPr>
          <p:nvPr/>
        </p:nvCxnSpPr>
        <p:spPr>
          <a:xfrm flipH="1">
            <a:off x="6084963" y="3243026"/>
            <a:ext cx="18143" cy="928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5819940" y="4253737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 house, google tent city</a:t>
            </a:r>
          </a:p>
          <a:p>
            <a:r>
              <a:rPr lang="en-US" sz="800" strike="sngStrike" dirty="0" err="1" smtClean="0"/>
              <a:t>Depare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houseiwfe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271526" y="1073170"/>
            <a:ext cx="2388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March</a:t>
            </a:r>
            <a:r>
              <a:rPr lang="en-US" dirty="0" smtClean="0"/>
              <a:t> 16</a:t>
            </a:r>
            <a:r>
              <a:rPr lang="en-US" baseline="30000" dirty="0" smtClean="0"/>
              <a:t>th</a:t>
            </a:r>
            <a:r>
              <a:rPr lang="en-US" dirty="0" smtClean="0"/>
              <a:t>, 2013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8975016" y="855387"/>
            <a:ext cx="3287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ATOMICLOCK</a:t>
            </a:r>
            <a:endParaRPr lang="en-US" sz="4400" b="1" dirty="0"/>
          </a:p>
        </p:txBody>
      </p:sp>
      <p:sp>
        <p:nvSpPr>
          <p:cNvPr id="107" name="TextBox 106"/>
          <p:cNvSpPr txBox="1"/>
          <p:nvPr/>
        </p:nvSpPr>
        <p:spPr>
          <a:xfrm>
            <a:off x="3545549" y="4270510"/>
            <a:ext cx="963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King.queen.anchyt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3497780" y="3848911"/>
            <a:ext cx="1441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HOMICDIE:NANA</a:t>
            </a:r>
          </a:p>
          <a:p>
            <a:r>
              <a:rPr lang="en-US" sz="1000" dirty="0" smtClean="0"/>
              <a:t>HOMCEP:JO(Hannes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 flipH="1" flipV="1">
            <a:off x="1337310" y="1940510"/>
            <a:ext cx="1370175" cy="151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 flipH="1">
            <a:off x="1317491" y="1911146"/>
            <a:ext cx="16123" cy="259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/>
          <p:nvPr/>
        </p:nvCxnSpPr>
        <p:spPr>
          <a:xfrm flipH="1">
            <a:off x="304810" y="2050592"/>
            <a:ext cx="906770" cy="7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1939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6630" y="1136701"/>
            <a:ext cx="47578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VIRGINIA</a:t>
            </a:r>
          </a:p>
          <a:p>
            <a:r>
              <a:rPr lang="en-US" sz="9600" dirty="0" smtClean="0"/>
              <a:t>CHAIR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279444" y="3939168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4" y="1456741"/>
            <a:ext cx="7653816" cy="42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0" y="5508828"/>
            <a:ext cx="703921" cy="493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87" y="5508828"/>
            <a:ext cx="321232" cy="493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734" y="5324162"/>
            <a:ext cx="392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Jason </a:t>
            </a:r>
            <a:r>
              <a:rPr lang="en-US" strike="sngStrike" dirty="0" err="1" smtClean="0">
                <a:solidFill>
                  <a:schemeClr val="bg1"/>
                </a:solidFill>
              </a:rPr>
              <a:t>installain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Soa</a:t>
            </a:r>
            <a:r>
              <a:rPr lang="en-US" strike="sngStrike" dirty="0" smtClean="0">
                <a:solidFill>
                  <a:schemeClr val="bg1"/>
                </a:solidFill>
              </a:rPr>
              <a:t> on </a:t>
            </a:r>
            <a:r>
              <a:rPr lang="en-US" strike="sngStrike" dirty="0" err="1" smtClean="0">
                <a:solidFill>
                  <a:schemeClr val="bg1"/>
                </a:solidFill>
              </a:rPr>
              <a:t>Websphere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814" y="6458673"/>
            <a:ext cx="765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0.010 </a:t>
            </a:r>
            <a:r>
              <a:rPr lang="en-US" strike="sngStrike" dirty="0" err="1" smtClean="0"/>
              <a:t>motyclce</a:t>
            </a:r>
            <a:r>
              <a:rPr lang="en-US" strike="sngStrike" dirty="0" smtClean="0"/>
              <a:t> </a:t>
            </a:r>
            <a:r>
              <a:rPr lang="en-US" dirty="0" smtClean="0"/>
              <a:t>§Public </a:t>
            </a:r>
            <a:r>
              <a:rPr lang="en-US" dirty="0" err="1" smtClean="0"/>
              <a:t>Distbance</a:t>
            </a:r>
            <a:r>
              <a:rPr lang="en-US" dirty="0" smtClean="0"/>
              <a:t> FBI:WMD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41.DL.ID.16.CA:HOMCEI:7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120" y="5508829"/>
            <a:ext cx="493794" cy="49379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9723243" y="51767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875643" y="53291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028043" y="54815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180443" y="56339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91594" y="517671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909095" y="5509223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109818" y="534567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74919" y="5659334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507545" y="511734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70989" y="5633522"/>
            <a:ext cx="3618907" cy="4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655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6630" y="1136701"/>
            <a:ext cx="47578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VIRGINIA</a:t>
            </a:r>
          </a:p>
          <a:p>
            <a:r>
              <a:rPr lang="en-US" sz="9600" dirty="0" smtClean="0"/>
              <a:t>CHAIR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279444" y="3939168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4" y="1456741"/>
            <a:ext cx="7653816" cy="42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0" y="5508828"/>
            <a:ext cx="703921" cy="493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87" y="5508828"/>
            <a:ext cx="321232" cy="493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734" y="5324162"/>
            <a:ext cx="392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Jason </a:t>
            </a:r>
            <a:r>
              <a:rPr lang="en-US" strike="sngStrike" dirty="0" err="1" smtClean="0">
                <a:solidFill>
                  <a:schemeClr val="bg1"/>
                </a:solidFill>
              </a:rPr>
              <a:t>installain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Soa</a:t>
            </a:r>
            <a:r>
              <a:rPr lang="en-US" strike="sngStrike" dirty="0" smtClean="0">
                <a:solidFill>
                  <a:schemeClr val="bg1"/>
                </a:solidFill>
              </a:rPr>
              <a:t> on </a:t>
            </a:r>
            <a:r>
              <a:rPr lang="en-US" strike="sngStrike" dirty="0" err="1" smtClean="0">
                <a:solidFill>
                  <a:schemeClr val="bg1"/>
                </a:solidFill>
              </a:rPr>
              <a:t>Websphere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814" y="6458673"/>
            <a:ext cx="765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0.010 </a:t>
            </a:r>
            <a:r>
              <a:rPr lang="en-US" strike="sngStrike" dirty="0" err="1" smtClean="0"/>
              <a:t>motyclce</a:t>
            </a:r>
            <a:r>
              <a:rPr lang="en-US" strike="sngStrike" dirty="0" smtClean="0"/>
              <a:t> </a:t>
            </a:r>
            <a:r>
              <a:rPr lang="en-US" dirty="0" smtClean="0"/>
              <a:t>§Public </a:t>
            </a:r>
            <a:r>
              <a:rPr lang="en-US" dirty="0" err="1" smtClean="0"/>
              <a:t>Distbance</a:t>
            </a:r>
            <a:r>
              <a:rPr lang="en-US" dirty="0" smtClean="0"/>
              <a:t> FBI:WMD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41.DL.ID.16.CA:HOMCEI:7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120" y="5508829"/>
            <a:ext cx="493794" cy="49379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9723243" y="51767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875643" y="53291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028043" y="54815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180443" y="56339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91594" y="517671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909095" y="5509223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109818" y="534567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74919" y="5659334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507545" y="511734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70989" y="5633522"/>
            <a:ext cx="3618907" cy="4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3670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66630" y="1136701"/>
            <a:ext cx="47578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VIRGINIA</a:t>
            </a:r>
          </a:p>
          <a:p>
            <a:r>
              <a:rPr lang="en-US" sz="9600" dirty="0" smtClean="0"/>
              <a:t>CHAIR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279444" y="3939168"/>
            <a:ext cx="22643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SOA</a:t>
            </a:r>
            <a:endParaRPr lang="en-US" sz="9600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7409"/>
            <a:ext cx="313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41.PENTAGON VIRGINIA MARY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14" y="1456741"/>
            <a:ext cx="7653816" cy="428613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530" y="5508828"/>
            <a:ext cx="703921" cy="4937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87" y="5508828"/>
            <a:ext cx="321232" cy="493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734" y="5324162"/>
            <a:ext cx="392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Jason </a:t>
            </a:r>
            <a:r>
              <a:rPr lang="en-US" strike="sngStrike" dirty="0" err="1" smtClean="0">
                <a:solidFill>
                  <a:schemeClr val="bg1"/>
                </a:solidFill>
              </a:rPr>
              <a:t>installain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Soa</a:t>
            </a:r>
            <a:r>
              <a:rPr lang="en-US" strike="sngStrike" dirty="0" smtClean="0">
                <a:solidFill>
                  <a:schemeClr val="bg1"/>
                </a:solidFill>
              </a:rPr>
              <a:t> on </a:t>
            </a:r>
            <a:r>
              <a:rPr lang="en-US" strike="sngStrike" dirty="0" err="1" smtClean="0">
                <a:solidFill>
                  <a:schemeClr val="bg1"/>
                </a:solidFill>
              </a:rPr>
              <a:t>Websphere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814" y="6458673"/>
            <a:ext cx="765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0.010 </a:t>
            </a:r>
            <a:r>
              <a:rPr lang="en-US" strike="sngStrike" dirty="0" err="1" smtClean="0"/>
              <a:t>motyclce</a:t>
            </a:r>
            <a:r>
              <a:rPr lang="en-US" strike="sngStrike" dirty="0" smtClean="0"/>
              <a:t> </a:t>
            </a:r>
            <a:r>
              <a:rPr lang="en-US" dirty="0" smtClean="0"/>
              <a:t>§Public </a:t>
            </a:r>
            <a:r>
              <a:rPr lang="en-US" dirty="0" err="1" smtClean="0"/>
              <a:t>Distbance</a:t>
            </a:r>
            <a:r>
              <a:rPr lang="en-US" dirty="0" smtClean="0"/>
              <a:t> FBI:WMD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41.DL.ID.16.CA:HOMCEI:7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120" y="5508829"/>
            <a:ext cx="493794" cy="49379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9723243" y="51767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875643" y="53291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028043" y="54815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180443" y="56339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91594" y="517671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909095" y="5509223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109818" y="534567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74919" y="5659334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507545" y="511734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370989" y="5633522"/>
            <a:ext cx="3618907" cy="4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315" y="6042618"/>
            <a:ext cx="140784" cy="21117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12814" y="5963540"/>
            <a:ext cx="3197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41.MAINSTEET.HOCME:LUX:VHS</a:t>
            </a:r>
            <a:endParaRPr lang="en-US" dirty="0"/>
          </a:p>
        </p:txBody>
      </p:sp>
      <p:cxnSp>
        <p:nvCxnSpPr>
          <p:cNvPr id="28" name="Straight Connector 27"/>
          <p:cNvCxnSpPr>
            <a:endCxn id="14" idx="3"/>
          </p:cNvCxnSpPr>
          <p:nvPr/>
        </p:nvCxnSpPr>
        <p:spPr>
          <a:xfrm>
            <a:off x="3510549" y="6002623"/>
            <a:ext cx="185550" cy="1455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44640" y="5934108"/>
            <a:ext cx="228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err="1" smtClean="0"/>
              <a:t>Davision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ghostrider</a:t>
            </a:r>
            <a:r>
              <a:rPr lang="en-US" sz="800" strike="sngStrike" dirty="0" smtClean="0"/>
              <a:t> not an actor </a:t>
            </a:r>
            <a:r>
              <a:rPr lang="en-US" sz="800" strike="sngStrike" dirty="0" err="1" smtClean="0"/>
              <a:t>anmoyre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3094600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279067" y="9367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sharm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989" y="964862"/>
            <a:ext cx="9722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PENTOGN VIGINIA MARY.IPX.HOMICIDE:IS-A-BELL</a:t>
            </a:r>
            <a:endParaRPr lang="en-US" sz="3600" b="1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9" y="1805940"/>
            <a:ext cx="1857375" cy="2457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9268" y="2152185"/>
            <a:ext cx="261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Invert.</a:t>
            </a:r>
            <a:r>
              <a:rPr lang="en-US" strike="sngStrike" dirty="0" err="1" smtClean="0"/>
              <a:t>Call</a:t>
            </a:r>
            <a:r>
              <a:rPr lang="en-US" strike="sngStrike" dirty="0" smtClean="0"/>
              <a:t> you rice, Oliva</a:t>
            </a:r>
            <a:r>
              <a:rPr lang="en-US" dirty="0" smtClean="0"/>
              <a:t>?</a:t>
            </a:r>
          </a:p>
          <a:p>
            <a:r>
              <a:rPr lang="en-US" strike="sngStrike" dirty="0" smtClean="0"/>
              <a:t>Bring the garbage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590693" y="18059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49698" y="1918010"/>
            <a:ext cx="5029200" cy="1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64826" y="4059043"/>
            <a:ext cx="4638907" cy="5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7481" y="39078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412171" y="3893169"/>
            <a:ext cx="368186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18148" y="3804427"/>
            <a:ext cx="673916" cy="4800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61365" y="3893169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84055" y="3921048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00" y="4044456"/>
            <a:ext cx="408378" cy="281327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33" y="1761942"/>
            <a:ext cx="896942" cy="502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63" y="3807899"/>
            <a:ext cx="896942" cy="5022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78" y="3706783"/>
            <a:ext cx="896942" cy="50228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40" idx="0"/>
          </p:cNvCxnSpPr>
          <p:nvPr/>
        </p:nvCxnSpPr>
        <p:spPr>
          <a:xfrm>
            <a:off x="5055106" y="3804427"/>
            <a:ext cx="724110" cy="87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474380" y="4611654"/>
            <a:ext cx="368186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780357" y="4522912"/>
            <a:ext cx="673916" cy="4800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23574" y="4611654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546264" y="4639533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09" y="4762941"/>
            <a:ext cx="408378" cy="2813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729" y="4762941"/>
            <a:ext cx="246897" cy="265889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58" idx="0"/>
          </p:cNvCxnSpPr>
          <p:nvPr/>
        </p:nvCxnSpPr>
        <p:spPr>
          <a:xfrm>
            <a:off x="5117315" y="4522912"/>
            <a:ext cx="724110" cy="8764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73" y="4472519"/>
            <a:ext cx="896942" cy="50228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34675" y="3887699"/>
            <a:ext cx="1121298" cy="3369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454589" y="4654764"/>
            <a:ext cx="1121298" cy="3369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751429" y="5301343"/>
            <a:ext cx="11277285" cy="9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715" y="5579380"/>
            <a:ext cx="2051200" cy="966376"/>
          </a:xfrm>
          <a:prstGeom prst="rect">
            <a:avLst/>
          </a:prstGeom>
        </p:spPr>
      </p:pic>
      <p:pic>
        <p:nvPicPr>
          <p:cNvPr id="74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6" y="5496730"/>
            <a:ext cx="1698445" cy="117003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146523" y="5470773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6360" y="5562247"/>
            <a:ext cx="25788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IT is so </a:t>
            </a:r>
          </a:p>
          <a:p>
            <a:r>
              <a:rPr lang="en-US" strike="sngStrike" dirty="0" smtClean="0"/>
              <a:t>Wonderful</a:t>
            </a:r>
          </a:p>
          <a:p>
            <a:r>
              <a:rPr lang="en-US" strike="sngStrike" dirty="0" smtClean="0"/>
              <a:t>The </a:t>
            </a:r>
            <a:r>
              <a:rPr lang="en-US" dirty="0" smtClean="0"/>
              <a:t>Pentagon</a:t>
            </a:r>
          </a:p>
          <a:p>
            <a:r>
              <a:rPr lang="en-US" strike="sngStrike" dirty="0" smtClean="0"/>
              <a:t>Is </a:t>
            </a:r>
            <a:r>
              <a:rPr lang="en-US" strike="sngStrike" dirty="0" err="1" smtClean="0"/>
              <a:t>motnring</a:t>
            </a:r>
            <a:r>
              <a:rPr lang="en-US" strike="sngStrike" dirty="0" smtClean="0"/>
              <a:t> it</a:t>
            </a:r>
          </a:p>
          <a:p>
            <a:r>
              <a:rPr lang="en-US" strike="sngStrike" dirty="0" smtClean="0"/>
              <a:t>And they </a:t>
            </a:r>
            <a:r>
              <a:rPr lang="en-US" strike="sngStrike" dirty="0" err="1" smtClean="0"/>
              <a:t>cann</a:t>
            </a:r>
            <a:r>
              <a:rPr lang="en-US" strike="sngStrike" dirty="0" smtClean="0"/>
              <a:t> do </a:t>
            </a:r>
            <a:r>
              <a:rPr lang="en-US" strike="sngStrike" dirty="0" err="1" smtClean="0"/>
              <a:t>antyhig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51" y="1470942"/>
            <a:ext cx="2143125" cy="21431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" y="4390189"/>
            <a:ext cx="895354" cy="8953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9" y="5576732"/>
            <a:ext cx="895354" cy="89535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2044371" y="5848398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57" y="5496730"/>
            <a:ext cx="661242" cy="1016454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928722" y="5510506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57" y="5697713"/>
            <a:ext cx="1025065" cy="587851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9551191" y="5484987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03733" y="535034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model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8284029" y="6466514"/>
            <a:ext cx="219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That is a wonder idea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8123" y="1285986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1994</a:t>
            </a:r>
            <a:endParaRPr lang="en-US" sz="44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40312" y="5045058"/>
            <a:ext cx="1326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1994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0385912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10279067" y="936702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sharm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26" name="Rectangle 2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3989" y="964862"/>
            <a:ext cx="97229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PENTOGN VIGINIA MARY.IPX.HOMICIDE:IS-A-BELL</a:t>
            </a:r>
            <a:endParaRPr lang="en-US" sz="3600" b="1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9" y="1805940"/>
            <a:ext cx="1857375" cy="24574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9268" y="2152185"/>
            <a:ext cx="2612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Invert.</a:t>
            </a:r>
            <a:r>
              <a:rPr lang="en-US" strike="sngStrike" dirty="0" err="1" smtClean="0"/>
              <a:t>Call</a:t>
            </a:r>
            <a:r>
              <a:rPr lang="en-US" strike="sngStrike" dirty="0" smtClean="0"/>
              <a:t> you rice, Oliva</a:t>
            </a:r>
            <a:r>
              <a:rPr lang="en-US" dirty="0" smtClean="0"/>
              <a:t>?</a:t>
            </a:r>
          </a:p>
          <a:p>
            <a:r>
              <a:rPr lang="en-US" strike="sngStrike" dirty="0" smtClean="0"/>
              <a:t>Bring the garbage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3590693" y="180594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549698" y="1918010"/>
            <a:ext cx="5029200" cy="13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5564826" y="4059043"/>
            <a:ext cx="4638907" cy="55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97481" y="390783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412171" y="3893169"/>
            <a:ext cx="368186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18148" y="3804427"/>
            <a:ext cx="673916" cy="4800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61365" y="3893169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84055" y="3921048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00" y="4044456"/>
            <a:ext cx="408378" cy="281327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733" y="1761942"/>
            <a:ext cx="896942" cy="5022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963" y="3807899"/>
            <a:ext cx="896942" cy="50228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678" y="3706783"/>
            <a:ext cx="896942" cy="502288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40" idx="0"/>
          </p:cNvCxnSpPr>
          <p:nvPr/>
        </p:nvCxnSpPr>
        <p:spPr>
          <a:xfrm>
            <a:off x="5055106" y="3804427"/>
            <a:ext cx="724110" cy="876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4474380" y="4611654"/>
            <a:ext cx="368186" cy="34290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780357" y="4522912"/>
            <a:ext cx="673916" cy="48006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123574" y="4611654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4546264" y="4639533"/>
            <a:ext cx="238941" cy="1234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Content Placeholder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09" y="4762941"/>
            <a:ext cx="408378" cy="28132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3729" y="4762941"/>
            <a:ext cx="246897" cy="265889"/>
          </a:xfrm>
          <a:prstGeom prst="rect">
            <a:avLst/>
          </a:prstGeom>
        </p:spPr>
      </p:pic>
      <p:cxnSp>
        <p:nvCxnSpPr>
          <p:cNvPr id="70" name="Straight Arrow Connector 69"/>
          <p:cNvCxnSpPr>
            <a:stCxn id="58" idx="0"/>
          </p:cNvCxnSpPr>
          <p:nvPr/>
        </p:nvCxnSpPr>
        <p:spPr>
          <a:xfrm>
            <a:off x="5117315" y="4522912"/>
            <a:ext cx="724110" cy="8764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373" y="4472519"/>
            <a:ext cx="896942" cy="50228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434675" y="3887699"/>
            <a:ext cx="1121298" cy="3369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4454589" y="4654764"/>
            <a:ext cx="1121298" cy="336928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751429" y="5301343"/>
            <a:ext cx="11277285" cy="9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715" y="5579380"/>
            <a:ext cx="2051200" cy="966376"/>
          </a:xfrm>
          <a:prstGeom prst="rect">
            <a:avLst/>
          </a:prstGeom>
        </p:spPr>
      </p:pic>
      <p:pic>
        <p:nvPicPr>
          <p:cNvPr id="74" name="Content Placeholder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036" y="5496730"/>
            <a:ext cx="1698445" cy="117003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146523" y="5470773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6360" y="5562247"/>
            <a:ext cx="15835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This is</a:t>
            </a:r>
          </a:p>
          <a:p>
            <a:r>
              <a:rPr lang="en-US" strike="sngStrike" dirty="0" smtClean="0"/>
              <a:t>This wonderful</a:t>
            </a:r>
          </a:p>
          <a:p>
            <a:r>
              <a:rPr lang="en-US" strike="sngStrike" dirty="0" smtClean="0"/>
              <a:t>model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951" y="1470942"/>
            <a:ext cx="2143125" cy="214312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" y="4390189"/>
            <a:ext cx="895354" cy="89535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29" y="5576732"/>
            <a:ext cx="895354" cy="895354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2044371" y="5848398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57" y="5496730"/>
            <a:ext cx="661242" cy="1016454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928722" y="5510506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057" y="5697713"/>
            <a:ext cx="1025065" cy="587851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9551191" y="5484987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203733" y="5350342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model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272343" y="1419251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/>
              <a:t>2023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345539" y="5192915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2023</a:t>
            </a:r>
            <a:endParaRPr lang="en-US" sz="40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2131" y="5708694"/>
            <a:ext cx="1025065" cy="58785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10197190" y="5437483"/>
            <a:ext cx="2137229" cy="886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1032881" y="5350342"/>
            <a:ext cx="901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Model?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1483485" y="6558673"/>
            <a:ext cx="312928" cy="168071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1423373" y="6482662"/>
            <a:ext cx="531753" cy="270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9087499" y="5656417"/>
            <a:ext cx="143587" cy="52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9541387" y="6239763"/>
            <a:ext cx="1140964" cy="315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730731" y="6491090"/>
            <a:ext cx="4571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crack</a:t>
            </a:r>
            <a:endParaRPr lang="en-US" sz="1000" strike="sngStrike" dirty="0"/>
          </a:p>
        </p:txBody>
      </p:sp>
    </p:spTree>
    <p:extLst>
      <p:ext uri="{BB962C8B-B14F-4D97-AF65-F5344CB8AC3E}">
        <p14:creationId xmlns:p14="http://schemas.microsoft.com/office/powerpoint/2010/main" val="3404282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2828836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@meja0016 ➜ /workspaces/www/</a:t>
            </a:r>
            <a:r>
              <a:rPr lang="en-US" dirty="0" err="1"/>
              <a:t>jni</a:t>
            </a:r>
            <a:r>
              <a:rPr lang="en-US" dirty="0"/>
              <a:t> (main) $ java -</a:t>
            </a:r>
            <a:r>
              <a:rPr lang="en-US" dirty="0" err="1"/>
              <a:t>Djava.library.path</a:t>
            </a:r>
            <a:r>
              <a:rPr lang="en-US" dirty="0"/>
              <a:t>=/home/user1/</a:t>
            </a:r>
            <a:r>
              <a:rPr lang="en-US" dirty="0" err="1"/>
              <a:t>JNI_project</a:t>
            </a:r>
            <a:r>
              <a:rPr lang="en-US" dirty="0"/>
              <a:t> </a:t>
            </a:r>
            <a:r>
              <a:rPr lang="en-US" dirty="0" err="1"/>
              <a:t>JNITest</a:t>
            </a:r>
            <a:endParaRPr lang="en-US" dirty="0"/>
          </a:p>
          <a:p>
            <a:r>
              <a:rPr lang="en-US" sz="5400" strike="sngStrike" dirty="0"/>
              <a:t>n...Welcome to the world of JNI</a:t>
            </a:r>
            <a:r>
              <a:rPr lang="en-US" sz="5400" dirty="0"/>
              <a:t>...</a:t>
            </a:r>
            <a:r>
              <a:rPr lang="en-US" dirty="0"/>
              <a:t>n@meja0016 ➜ /workspaces/www/</a:t>
            </a:r>
            <a:r>
              <a:rPr lang="en-US" dirty="0" err="1"/>
              <a:t>jni</a:t>
            </a:r>
            <a:r>
              <a:rPr lang="en-US" dirty="0"/>
              <a:t> (main) $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5629" y="2013857"/>
            <a:ext cx="9123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Phil(w/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 err="1" smtClean="0"/>
              <a:t>jni</a:t>
            </a:r>
            <a:r>
              <a:rPr lang="en-US" dirty="0" smtClean="0"/>
              <a:t> JACK).JOSPHE(z/0s)</a:t>
            </a:r>
          </a:p>
          <a:p>
            <a:r>
              <a:rPr lang="en-US" dirty="0" smtClean="0"/>
              <a:t>IBM J2EE z/OS Data Collector  - JNI for Native Interface C++ z/OS for JVM CPU Metric Percentage</a:t>
            </a:r>
          </a:p>
        </p:txBody>
      </p:sp>
      <p:cxnSp>
        <p:nvCxnSpPr>
          <p:cNvPr id="11" name="Straight Connector 10"/>
          <p:cNvCxnSpPr>
            <a:stCxn id="9" idx="1"/>
          </p:cNvCxnSpPr>
          <p:nvPr/>
        </p:nvCxnSpPr>
        <p:spPr>
          <a:xfrm flipV="1">
            <a:off x="2035629" y="2122714"/>
            <a:ext cx="1458685" cy="214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57600" y="1589314"/>
            <a:ext cx="12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50 </a:t>
            </a:r>
            <a:r>
              <a:rPr lang="en-US" b="1" strike="sngStrike" dirty="0" err="1" smtClean="0"/>
              <a:t>maby</a:t>
            </a:r>
            <a:r>
              <a:rPr lang="en-US" b="1" strike="sngStrike" dirty="0" smtClean="0"/>
              <a:t> 60</a:t>
            </a:r>
            <a:endParaRPr lang="en-US" b="1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203371" y="158931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ElderAbuse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771" y="6248400"/>
            <a:ext cx="626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</a:t>
            </a:r>
          </a:p>
          <a:p>
            <a:r>
              <a:rPr lang="en-US" dirty="0" smtClean="0"/>
              <a:t>Gary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22" y="4733802"/>
            <a:ext cx="1071695" cy="13607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945593" y="5940623"/>
            <a:ext cx="60062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 </a:t>
            </a:r>
            <a:r>
              <a:rPr lang="en-US" dirty="0" err="1" smtClean="0"/>
              <a:t>Daugher</a:t>
            </a:r>
            <a:r>
              <a:rPr lang="en-US" dirty="0" smtClean="0"/>
              <a:t> Lives on the East Cost, </a:t>
            </a:r>
            <a:r>
              <a:rPr lang="en-US" sz="2800" b="1" dirty="0" smtClean="0"/>
              <a:t>she does not call</a:t>
            </a:r>
          </a:p>
          <a:p>
            <a:r>
              <a:rPr lang="en-US" dirty="0" smtClean="0"/>
              <a:t>My </a:t>
            </a:r>
            <a:r>
              <a:rPr lang="en-US" dirty="0" err="1" smtClean="0"/>
              <a:t>Dauher</a:t>
            </a:r>
            <a:r>
              <a:rPr lang="en-US" dirty="0" smtClean="0"/>
              <a:t> Lives on the East Coast, </a:t>
            </a:r>
            <a:r>
              <a:rPr lang="en-US" sz="2400" b="1" dirty="0"/>
              <a:t>she does not </a:t>
            </a:r>
            <a:r>
              <a:rPr lang="en-US" sz="2400" b="1" dirty="0" smtClean="0"/>
              <a:t>call</a:t>
            </a:r>
            <a:endParaRPr lang="en-US" sz="2400" b="1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1410417" y="5791200"/>
            <a:ext cx="62521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797398" y="5602069"/>
            <a:ext cx="19351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Massage,backbrace</a:t>
            </a:r>
            <a:endParaRPr lang="en-US" sz="800" strike="sngStrike" dirty="0" smtClean="0"/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herucels</a:t>
            </a:r>
            <a:r>
              <a:rPr lang="en-US" sz="800" strike="sngStrike" dirty="0" smtClean="0"/>
              <a:t>, massage the data </a:t>
            </a:r>
            <a:r>
              <a:rPr lang="en-US" sz="800" dirty="0" smtClean="0"/>
              <a:t>2005-2023</a:t>
            </a:r>
            <a:endParaRPr lang="en-US" sz="800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035629" y="6248400"/>
            <a:ext cx="3331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45593" y="6571565"/>
            <a:ext cx="3431950" cy="9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914" y="5414159"/>
            <a:ext cx="4094800" cy="132057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3771" y="6334838"/>
            <a:ext cx="663143" cy="5078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5688304" y="6248400"/>
            <a:ext cx="28352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5688304" y="6588754"/>
            <a:ext cx="2378010" cy="7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350829" y="577134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KEN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9144000" y="5236029"/>
            <a:ext cx="2574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Trainingg</a:t>
            </a:r>
            <a:r>
              <a:rPr lang="en-US" b="1" u="sng" dirty="0" smtClean="0"/>
              <a:t> from the Elders</a:t>
            </a:r>
          </a:p>
          <a:p>
            <a:r>
              <a:rPr lang="en-US" dirty="0" smtClean="0"/>
              <a:t>2005 z/</a:t>
            </a:r>
            <a:r>
              <a:rPr lang="en-US" dirty="0" err="1" smtClean="0"/>
              <a:t>OS.nonPoliceCfg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Mainsystem</a:t>
            </a:r>
            <a:r>
              <a:rPr lang="en-US" dirty="0" smtClean="0"/>
              <a:t>, IBM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32905" y="6239784"/>
            <a:ext cx="408552" cy="430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-15756" y="6041571"/>
            <a:ext cx="763030" cy="4136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15756" y="6444617"/>
            <a:ext cx="109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plannin</a:t>
            </a:r>
            <a:r>
              <a:rPr lang="en-US" sz="800" dirty="0" err="1" smtClean="0"/>
              <a:t>g</a:t>
            </a:r>
            <a:endParaRPr lang="en-US" sz="800" dirty="0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2177143" y="2492829"/>
            <a:ext cx="9339943" cy="10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640409" y="6325343"/>
            <a:ext cx="26180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r>
              <a:rPr lang="en-US" strike="sngStrike" dirty="0"/>
              <a:t> </a:t>
            </a:r>
            <a:r>
              <a:rPr lang="en-US" dirty="0" smtClean="0"/>
              <a:t>41.nonPolcieInterupt</a:t>
            </a:r>
            <a:r>
              <a:rPr lang="en-US" strike="sngStrike" dirty="0" smtClean="0"/>
              <a:t>(</a:t>
            </a:r>
          </a:p>
          <a:p>
            <a:r>
              <a:rPr lang="en-US" sz="800" dirty="0" err="1" smtClean="0"/>
              <a:t>lexican</a:t>
            </a:r>
            <a:r>
              <a:rPr lang="en-US" sz="800" dirty="0" smtClean="0"/>
              <a:t> scanning </a:t>
            </a:r>
            <a:r>
              <a:rPr lang="en-US" sz="800" dirty="0" err="1" smtClean="0"/>
              <a:t>ghcheoi</a:t>
            </a:r>
            <a:r>
              <a:rPr lang="en-US" sz="800" dirty="0" smtClean="0"/>
              <a:t>(</a:t>
            </a:r>
            <a:r>
              <a:rPr lang="en-US" sz="800" dirty="0" err="1" smtClean="0"/>
              <a:t>dr,dr,rene,elders</a:t>
            </a:r>
            <a:r>
              <a:rPr lang="en-US" sz="800" dirty="0" smtClean="0"/>
              <a:t> word scanning)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609600" y="143490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./build.sh</a:t>
            </a:r>
          </a:p>
          <a:p>
            <a:r>
              <a:rPr lang="en-US" sz="3200" dirty="0"/>
              <a:t>20</a:t>
            </a:r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0125" y="1905919"/>
            <a:ext cx="260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WAR(</a:t>
            </a:r>
            <a:r>
              <a:rPr lang="en-US" strike="sngStrike" dirty="0" err="1" smtClean="0"/>
              <a:t>kriestartss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IBM.hop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365759" y="2440768"/>
            <a:ext cx="106988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INT.nonPOliceQOS</a:t>
            </a:r>
            <a:r>
              <a:rPr lang="en-US" dirty="0" smtClean="0"/>
              <a:t>(</a:t>
            </a:r>
            <a:r>
              <a:rPr lang="en-US" strike="sngStrike" dirty="0" smtClean="0"/>
              <a:t>vet </a:t>
            </a:r>
            <a:r>
              <a:rPr lang="en-US" strike="sngStrike" dirty="0" err="1" smtClean="0"/>
              <a:t>division.marx</a:t>
            </a:r>
            <a:r>
              <a:rPr lang="en-US" strike="sngStrike" dirty="0" smtClean="0"/>
              <a:t> </a:t>
            </a:r>
            <a:r>
              <a:rPr lang="en-US" dirty="0" smtClean="0"/>
              <a:t>).</a:t>
            </a:r>
            <a:r>
              <a:rPr lang="en-US" dirty="0" err="1" smtClean="0"/>
              <a:t>nonPoliceCfgLgoiacl</a:t>
            </a:r>
            <a:r>
              <a:rPr lang="en-US" dirty="0" smtClean="0"/>
              <a:t>(</a:t>
            </a:r>
            <a:r>
              <a:rPr lang="en-US" dirty="0" err="1" smtClean="0"/>
              <a:t>ELKE.HOCM:CHANGOAR.VIGINAI.</a:t>
            </a:r>
            <a:r>
              <a:rPr lang="en-US" strike="sngStrike" dirty="0" err="1" smtClean="0"/>
              <a:t>berney</a:t>
            </a:r>
            <a:r>
              <a:rPr lang="en-US" strike="sngStrike" dirty="0" smtClean="0"/>
              <a:t>).</a:t>
            </a:r>
            <a:r>
              <a:rPr lang="en-US" dirty="0" smtClean="0"/>
              <a:t>WWI.</a:t>
            </a:r>
            <a:r>
              <a:rPr lang="en-US" strike="sngStrike" dirty="0" smtClean="0"/>
              <a:t>de-sw.</a:t>
            </a:r>
          </a:p>
          <a:p>
            <a:r>
              <a:rPr lang="en-US" sz="800" dirty="0" smtClean="0"/>
              <a:t>nonPocieContetItem.41(</a:t>
            </a:r>
            <a:r>
              <a:rPr lang="en-US" sz="800" strike="sngStrike" dirty="0" smtClean="0"/>
              <a:t>guy killed </a:t>
            </a:r>
            <a:r>
              <a:rPr lang="en-US" sz="800" strike="sngStrike" dirty="0" err="1" smtClean="0"/>
              <a:t>division.marx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eu</a:t>
            </a:r>
            <a:r>
              <a:rPr lang="en-US" sz="800" dirty="0" smtClean="0"/>
              <a:t>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1745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865220" y="2369429"/>
            <a:ext cx="1291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50 </a:t>
            </a:r>
            <a:r>
              <a:rPr lang="en-US" b="1" strike="sngStrike" dirty="0" err="1" smtClean="0"/>
              <a:t>maby</a:t>
            </a:r>
            <a:r>
              <a:rPr lang="en-US" b="1" strike="sngStrike" dirty="0" smtClean="0"/>
              <a:t> 60</a:t>
            </a:r>
            <a:endParaRPr lang="en-US" b="1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9510781" y="2159317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ElderAbuse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3771" y="6248400"/>
            <a:ext cx="626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Rich</a:t>
            </a:r>
          </a:p>
          <a:p>
            <a:r>
              <a:rPr lang="en-US" dirty="0" smtClean="0"/>
              <a:t>Gary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3" y="1093623"/>
            <a:ext cx="1071695" cy="136071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1410417" y="5791200"/>
            <a:ext cx="625212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45593" y="6571565"/>
            <a:ext cx="3431950" cy="9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43" y="1126195"/>
            <a:ext cx="4094800" cy="132057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83771" y="6334838"/>
            <a:ext cx="663143" cy="5078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432905" y="6239784"/>
            <a:ext cx="408552" cy="4308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-15756" y="6041571"/>
            <a:ext cx="763030" cy="4136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-15756" y="6444617"/>
            <a:ext cx="1097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plannin</a:t>
            </a:r>
            <a:r>
              <a:rPr lang="en-US" sz="800" dirty="0" err="1" smtClean="0"/>
              <a:t>g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3163831" y="2738761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./build.sh</a:t>
            </a:r>
          </a:p>
          <a:p>
            <a:r>
              <a:rPr lang="en-US" sz="7200" dirty="0"/>
              <a:t>20</a:t>
            </a:r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5342" y="3050972"/>
            <a:ext cx="2055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Nixdof</a:t>
            </a:r>
            <a:r>
              <a:rPr lang="en-US" sz="1100" dirty="0" smtClean="0"/>
              <a:t>, </a:t>
            </a:r>
            <a:r>
              <a:rPr lang="en-US" sz="1100" strike="sngStrike" dirty="0" err="1" smtClean="0"/>
              <a:t>siement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gould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biomation</a:t>
            </a:r>
            <a:endParaRPr lang="en-US" sz="1100" strike="sngStrike" dirty="0" smtClean="0"/>
          </a:p>
          <a:p>
            <a:r>
              <a:rPr lang="en-US" sz="1100" dirty="0" smtClean="0"/>
              <a:t>To nix a copied slide </a:t>
            </a:r>
            <a:r>
              <a:rPr lang="en-US" sz="1100" dirty="0" err="1" smtClean="0"/>
              <a:t>secton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20" y="3504312"/>
            <a:ext cx="1394253" cy="66204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89220" y="2910468"/>
            <a:ext cx="1846409" cy="1427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189220" y="2910468"/>
            <a:ext cx="2011493" cy="1427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027" y="2519984"/>
            <a:ext cx="380952" cy="42857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05877" y="2409023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remembering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3163831" y="394441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793899" y="1208133"/>
            <a:ext cx="58565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Job: Assembly Programmer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803571" y="1126195"/>
            <a:ext cx="1745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nonPoliceLogical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7371" y="6186340"/>
            <a:ext cx="884425" cy="40241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7478" y="6117256"/>
            <a:ext cx="802743" cy="57773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3899" y="5791199"/>
            <a:ext cx="240617" cy="25037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018761" y="5731718"/>
            <a:ext cx="173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§</a:t>
            </a:r>
            <a:r>
              <a:rPr lang="en-US" sz="1200" dirty="0" err="1" smtClean="0"/>
              <a:t>Possioin</a:t>
            </a:r>
            <a:r>
              <a:rPr lang="en-US" dirty="0" smtClean="0"/>
              <a:t>, </a:t>
            </a:r>
            <a:r>
              <a:rPr lang="en-US" sz="800" strike="sngStrike" dirty="0" smtClean="0"/>
              <a:t>0.01 free/</a:t>
            </a:r>
            <a:r>
              <a:rPr lang="en-US" sz="800" strike="sngStrike" dirty="0" err="1" smtClean="0"/>
              <a:t>pizza,cook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6135857" y="6076733"/>
            <a:ext cx="947452" cy="5939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02776" y="6117256"/>
            <a:ext cx="947452" cy="59393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492" y="5992975"/>
            <a:ext cx="306595" cy="246809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205492" y="5992975"/>
            <a:ext cx="306595" cy="341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8" idx="3"/>
          </p:cNvCxnSpPr>
          <p:nvPr/>
        </p:nvCxnSpPr>
        <p:spPr>
          <a:xfrm flipH="1" flipV="1">
            <a:off x="5512087" y="6116380"/>
            <a:ext cx="1104532" cy="3282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4628502" y="575979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b="1" dirty="0" err="1" smtClean="0"/>
              <a:t>Assembley</a:t>
            </a:r>
            <a:endParaRPr lang="en-US" sz="1200" b="1" dirty="0"/>
          </a:p>
          <a:p>
            <a:r>
              <a:rPr lang="en-US" sz="800" strike="sngStrike" dirty="0" smtClean="0"/>
              <a:t>Slow </a:t>
            </a:r>
            <a:r>
              <a:rPr lang="en-US" sz="800" strike="sngStrike" dirty="0" err="1"/>
              <a:t>loadin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ponorgphy</a:t>
            </a:r>
            <a:r>
              <a:rPr lang="en-US" sz="800" strike="sngStrike" dirty="0"/>
              <a:t> 56k modem</a:t>
            </a:r>
            <a:r>
              <a:rPr lang="en-US" sz="800" strike="sngStrike" dirty="0" smtClean="0"/>
              <a:t>,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/>
              <a:t>1 image stored, father </a:t>
            </a:r>
            <a:r>
              <a:rPr lang="en-US" sz="800" strike="sngStrike" dirty="0" smtClean="0"/>
              <a:t>     </a:t>
            </a:r>
            <a:r>
              <a:rPr lang="en-US" sz="800" dirty="0" smtClean="0"/>
              <a:t>1989 </a:t>
            </a:r>
          </a:p>
          <a:p>
            <a:r>
              <a:rPr lang="en-US" sz="800" strike="sngStrike" dirty="0" err="1" smtClean="0"/>
              <a:t>ext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cms</a:t>
            </a:r>
            <a:r>
              <a:rPr lang="en-US" sz="800" strike="sngStrike" dirty="0" smtClean="0"/>
              <a:t> disk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7858405" y="334941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 flipV="1">
            <a:off x="1173027" y="2363231"/>
            <a:ext cx="8667659" cy="1250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 flipV="1">
            <a:off x="4299857" y="3400480"/>
            <a:ext cx="5540829" cy="223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858406" y="3061153"/>
            <a:ext cx="449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CHECKPOINT CHALIE(</a:t>
            </a:r>
            <a:r>
              <a:rPr lang="en-US" dirty="0" err="1" smtClean="0"/>
              <a:t>Univeristy</a:t>
            </a:r>
            <a:r>
              <a:rPr lang="en-US" dirty="0" smtClean="0"/>
              <a:t> </a:t>
            </a:r>
            <a:r>
              <a:rPr lang="en-US" dirty="0" err="1" smtClean="0"/>
              <a:t>Fiance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53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68162" y="222198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./build.sh</a:t>
            </a:r>
          </a:p>
          <a:p>
            <a:r>
              <a:rPr lang="en-US" sz="7200" dirty="0"/>
              <a:t>20</a:t>
            </a:r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7646" y="41611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1564" y="1111820"/>
            <a:ext cx="862928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Job: Assembly </a:t>
            </a:r>
            <a:r>
              <a:rPr lang="en-US" sz="4000" dirty="0" smtClean="0"/>
              <a:t>Programmer, Web Service</a:t>
            </a:r>
            <a:endParaRPr lang="en-US" sz="4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535906"/>
              </p:ext>
            </p:extLst>
          </p:nvPr>
        </p:nvGraphicFramePr>
        <p:xfrm>
          <a:off x="10312400" y="3132138"/>
          <a:ext cx="1511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Packager Shell Object" showAsIcon="1" r:id="rId3" imgW="1512000" imgH="532800" progId="Package">
                  <p:embed/>
                </p:oleObj>
              </mc:Choice>
              <mc:Fallback>
                <p:oleObj name="Packager Shell Object" showAsIcon="1" r:id="rId3" imgW="15120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12400" y="3132138"/>
                        <a:ext cx="15113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2025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003" y="4103915"/>
            <a:ext cx="1942937" cy="13518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5511912" y="3712028"/>
            <a:ext cx="1654629" cy="2209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16177" y="3962400"/>
            <a:ext cx="2288137" cy="1709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12003" y="22562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"=a"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1274" y="1274312"/>
            <a:ext cx="2324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smtClean="0"/>
              <a:t>L3 CACHE,  </a:t>
            </a:r>
            <a:endParaRPr lang="en-US" sz="3600" b="1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0" y="1065924"/>
            <a:ext cx="11622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CPVA.KING(NAME </a:t>
            </a:r>
            <a:r>
              <a:rPr lang="en-US" dirty="0" err="1" smtClean="0"/>
              <a:t>CHANGE.</a:t>
            </a:r>
            <a:r>
              <a:rPr lang="en-US" strike="sngStrike" dirty="0" err="1" smtClean="0"/>
              <a:t>phil</a:t>
            </a:r>
            <a:r>
              <a:rPr lang="en-US" dirty="0" smtClean="0"/>
              <a:t>(JFK(</a:t>
            </a:r>
            <a:r>
              <a:rPr lang="en-US" strike="sngStrike" dirty="0" err="1" smtClean="0"/>
              <a:t>dns</a:t>
            </a:r>
            <a:r>
              <a:rPr lang="en-US" dirty="0" smtClean="0"/>
              <a:t>).IPX.2010 (</a:t>
            </a:r>
            <a:r>
              <a:rPr lang="en-US" strike="sngStrike" dirty="0" smtClean="0"/>
              <a:t>lance Amundsen, free/pizza/chad,  </a:t>
            </a:r>
            <a:r>
              <a:rPr lang="en-US" strike="sngStrike" dirty="0" err="1" smtClean="0"/>
              <a:t>river,Italy,ass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po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rotodo</a:t>
            </a:r>
            <a:r>
              <a:rPr lang="en-US" strike="sngStrike" dirty="0" smtClean="0"/>
              <a:t> free/</a:t>
            </a:r>
            <a:r>
              <a:rPr lang="en-US" strike="sngStrike" dirty="0" err="1" smtClean="0"/>
              <a:t>pizzai</a:t>
            </a:r>
            <a:r>
              <a:rPr lang="en-US" strike="sngStrike" dirty="0" smtClean="0"/>
              <a:t>)</a:t>
            </a:r>
            <a:endParaRPr lang="en-US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12" y="2334483"/>
            <a:ext cx="807445" cy="46217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832763"/>
            <a:ext cx="1983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	$30/h 2005 w/SAM</a:t>
            </a:r>
          </a:p>
          <a:p>
            <a:r>
              <a:rPr lang="en-US" sz="800" dirty="0" smtClean="0"/>
              <a:t>L3 Support Cash; $65,000 IBM 2005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              $90,000 2006</a:t>
            </a:r>
            <a:endParaRPr lang="en-US" sz="800" dirty="0"/>
          </a:p>
        </p:txBody>
      </p:sp>
      <p:cxnSp>
        <p:nvCxnSpPr>
          <p:cNvPr id="23" name="Straight Arrow Connector 22"/>
          <p:cNvCxnSpPr>
            <a:stCxn id="18" idx="2"/>
          </p:cNvCxnSpPr>
          <p:nvPr/>
        </p:nvCxnSpPr>
        <p:spPr>
          <a:xfrm>
            <a:off x="1943323" y="1920643"/>
            <a:ext cx="4825094" cy="264761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359229" y="3548743"/>
            <a:ext cx="7948774" cy="413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21428336">
            <a:off x="349810" y="3518933"/>
            <a:ext cx="417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Stalking.KING.nonPolcieLakde.PREA.CPVA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0301" y="3281853"/>
            <a:ext cx="1882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2004.IPX.INT.2005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7200" y="3058886"/>
            <a:ext cx="1923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PENTAGON(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1687286" y="3163719"/>
            <a:ext cx="524717" cy="14895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4724400" y="4816928"/>
            <a:ext cx="277585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57200" y="2334483"/>
            <a:ext cx="1382486" cy="4621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20" y="4281251"/>
            <a:ext cx="1314798" cy="185741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535760" y="4136381"/>
            <a:ext cx="4023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ATOCLOCK.IMPORT(</a:t>
            </a:r>
            <a:r>
              <a:rPr lang="en-US" strike="sngStrike" dirty="0" smtClean="0"/>
              <a:t>cash money bothers)</a:t>
            </a:r>
          </a:p>
          <a:p>
            <a:r>
              <a:rPr lang="en-US" strike="sngStrike" dirty="0" smtClean="0"/>
              <a:t>HOMICDIE:AUSLAIDER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464" y="4112807"/>
            <a:ext cx="417637" cy="41763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118541" y="4082925"/>
            <a:ext cx="925016" cy="5750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35760" y="4921364"/>
            <a:ext cx="38549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Asshemd:HOCMDI:CHANLOR.translate</a:t>
            </a:r>
            <a:r>
              <a:rPr lang="en-US" dirty="0" smtClean="0"/>
              <a:t>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nonPocliAusthceh</a:t>
            </a:r>
            <a:r>
              <a:rPr lang="en-US" dirty="0" smtClean="0"/>
              <a:t>(</a:t>
            </a:r>
            <a:r>
              <a:rPr lang="en-US" strike="sngStrike" dirty="0" smtClean="0"/>
              <a:t>gas)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wasser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scheisse</a:t>
            </a:r>
            <a:r>
              <a:rPr lang="en-US" strike="sngStrike" dirty="0" smtClean="0"/>
              <a:t>)</a:t>
            </a:r>
            <a:endParaRPr lang="en-US" strike="sngStrike" dirty="0"/>
          </a:p>
          <a:p>
            <a:r>
              <a:rPr lang="en-US" dirty="0" smtClean="0"/>
              <a:t>}</a:t>
            </a:r>
            <a:r>
              <a:rPr lang="en-US" sz="800" strike="sngStrike" dirty="0" smtClean="0"/>
              <a:t>guy did not like his job(</a:t>
            </a:r>
            <a:r>
              <a:rPr lang="en-US" sz="800" strike="sngStrike" dirty="0" err="1" smtClean="0"/>
              <a:t>blodn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itlie</a:t>
            </a:r>
            <a:r>
              <a:rPr lang="en-US" sz="800" strike="sngStrike" dirty="0" smtClean="0"/>
              <a:t>, Rachel, knowledge worker) </a:t>
            </a:r>
            <a:r>
              <a:rPr lang="en-US" sz="800" dirty="0" smtClean="0"/>
              <a:t>0.0001 §Staling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3519173" y="5660028"/>
            <a:ext cx="266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Fancy </a:t>
            </a:r>
            <a:r>
              <a:rPr lang="en-US" strike="sngStrike" dirty="0" err="1" smtClean="0"/>
              <a:t>plumber:</a:t>
            </a:r>
            <a:r>
              <a:rPr lang="en-US" dirty="0" err="1" smtClean="0"/>
              <a:t>CERT.ASSC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683829" y="6029360"/>
            <a:ext cx="3543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nonPocieConetItme</a:t>
            </a:r>
            <a:r>
              <a:rPr lang="en-US" dirty="0" smtClean="0"/>
              <a:t>(</a:t>
            </a:r>
            <a:r>
              <a:rPr lang="en-US" dirty="0" err="1" smtClean="0"/>
              <a:t>KING.IPX.iCPVA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5044" y="4977106"/>
            <a:ext cx="1906923" cy="105225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9808029" y="4658021"/>
            <a:ext cx="2143938" cy="1186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360017" y="4040291"/>
            <a:ext cx="2036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Stalking.iCVAP</a:t>
            </a:r>
            <a:endParaRPr lang="en-US" dirty="0" smtClean="0"/>
          </a:p>
          <a:p>
            <a:r>
              <a:rPr lang="en-US" dirty="0" smtClean="0"/>
              <a:t>FORT MYESR (</a:t>
            </a:r>
            <a:r>
              <a:rPr lang="en-US" sz="800" strike="sngStrike" dirty="0" err="1" smtClean="0"/>
              <a:t>vw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cook)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0141745" y="4764655"/>
            <a:ext cx="1810222" cy="14493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288186" y="1824163"/>
            <a:ext cx="3878484" cy="1818422"/>
          </a:xfrm>
          <a:prstGeom prst="rect">
            <a:avLst/>
          </a:prstGeom>
          <a:solidFill>
            <a:srgbClr val="EE3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MARSHAL,</a:t>
            </a:r>
          </a:p>
          <a:p>
            <a:pPr algn="ctr"/>
            <a:r>
              <a:rPr lang="en-US" dirty="0" smtClean="0"/>
              <a:t>PETALUMA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50301" y="1855232"/>
            <a:ext cx="12116369" cy="48559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6175" y="139707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5811206" y="1435256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958" y="1386199"/>
            <a:ext cx="306871" cy="4335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03" y="1377240"/>
            <a:ext cx="328938" cy="41591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647145" y="1347499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</a:t>
            </a:r>
          </a:p>
          <a:p>
            <a:r>
              <a:rPr lang="en-US" sz="800" strike="sngStrike" dirty="0" smtClean="0"/>
              <a:t>Guy walks up with dead person </a:t>
            </a:r>
            <a:r>
              <a:rPr lang="en-US" sz="800" dirty="0" smtClean="0"/>
              <a:t>HOMCEP:AULSER</a:t>
            </a:r>
          </a:p>
          <a:p>
            <a:r>
              <a:rPr lang="en-US" sz="800" strike="sngStrike" dirty="0" smtClean="0"/>
              <a:t>Guys stands at </a:t>
            </a:r>
            <a:r>
              <a:rPr lang="en-US" sz="800" strike="sngStrike" dirty="0" err="1" smtClean="0"/>
              <a:t>cas</a:t>
            </a:r>
            <a:r>
              <a:rPr lang="en-US" sz="800" strike="sngStrike" dirty="0" smtClean="0"/>
              <a:t> money bothers on house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682893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30897" y="1181914"/>
            <a:ext cx="475784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VIRGINIA</a:t>
            </a:r>
          </a:p>
          <a:p>
            <a:r>
              <a:rPr lang="en-US" sz="9600" dirty="0" smtClean="0"/>
              <a:t>CHAIR</a:t>
            </a:r>
            <a:endParaRPr lang="en-US" dirty="0" smtClean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87409"/>
            <a:ext cx="7397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41.PENTAGON VIRGINIA MARY</a:t>
            </a:r>
            <a:endParaRPr lang="en-US" sz="4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01" y="1771526"/>
            <a:ext cx="7497250" cy="42861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87" y="5508828"/>
            <a:ext cx="321232" cy="4937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734" y="5324162"/>
            <a:ext cx="3928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Jason </a:t>
            </a:r>
            <a:r>
              <a:rPr lang="en-US" strike="sngStrike" dirty="0" err="1" smtClean="0">
                <a:solidFill>
                  <a:schemeClr val="bg1"/>
                </a:solidFill>
              </a:rPr>
              <a:t>installain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strike="sngStrike" dirty="0" err="1" smtClean="0">
                <a:solidFill>
                  <a:schemeClr val="bg1"/>
                </a:solidFill>
              </a:rPr>
              <a:t>Soa</a:t>
            </a:r>
            <a:r>
              <a:rPr lang="en-US" strike="sngStrike" dirty="0" smtClean="0">
                <a:solidFill>
                  <a:schemeClr val="bg1"/>
                </a:solidFill>
              </a:rPr>
              <a:t> on </a:t>
            </a:r>
            <a:r>
              <a:rPr lang="en-US" strike="sngStrike" dirty="0" err="1" smtClean="0">
                <a:solidFill>
                  <a:schemeClr val="bg1"/>
                </a:solidFill>
              </a:rPr>
              <a:t>Websphere</a:t>
            </a:r>
            <a:r>
              <a:rPr lang="en-US" strike="sngStrike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2023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814" y="6458673"/>
            <a:ext cx="765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0.010 </a:t>
            </a:r>
            <a:r>
              <a:rPr lang="en-US" strike="sngStrike" dirty="0" err="1" smtClean="0"/>
              <a:t>motyclce</a:t>
            </a:r>
            <a:r>
              <a:rPr lang="en-US" strike="sngStrike" dirty="0" smtClean="0"/>
              <a:t> </a:t>
            </a:r>
            <a:r>
              <a:rPr lang="en-US" dirty="0" smtClean="0"/>
              <a:t>§Public </a:t>
            </a:r>
            <a:r>
              <a:rPr lang="en-US" dirty="0" err="1" smtClean="0"/>
              <a:t>Distbance</a:t>
            </a:r>
            <a:r>
              <a:rPr lang="en-US" dirty="0" smtClean="0"/>
              <a:t> FBI:WMD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smtClean="0"/>
              <a:t>41.DL.ID.16.CA:HOMCEI:7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120" y="5508829"/>
            <a:ext cx="493794" cy="49379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9723243" y="51767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875643" y="53291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028043" y="54815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0180443" y="5633917"/>
            <a:ext cx="1471961" cy="847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0191594" y="517671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9909095" y="5509223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0109818" y="5345677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674919" y="5659334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507545" y="5117348"/>
            <a:ext cx="1308410" cy="1152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519670" y="5428028"/>
            <a:ext cx="3618907" cy="493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622863" y="2597214"/>
            <a:ext cx="3878484" cy="1818422"/>
          </a:xfrm>
          <a:prstGeom prst="rect">
            <a:avLst/>
          </a:prstGeom>
          <a:solidFill>
            <a:srgbClr val="EE3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MARSHAL,</a:t>
            </a:r>
          </a:p>
          <a:p>
            <a:pPr algn="ctr"/>
            <a:r>
              <a:rPr lang="en-US" dirty="0" smtClean="0"/>
              <a:t>PETALUMA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2397109" y="2257860"/>
            <a:ext cx="53990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err="1" smtClean="0">
                <a:solidFill>
                  <a:schemeClr val="bg1"/>
                </a:solidFill>
              </a:rPr>
              <a:t>SOA.AVAILABILITY</a:t>
            </a:r>
            <a:r>
              <a:rPr lang="en-US" sz="1200" dirty="0" err="1" smtClean="0">
                <a:solidFill>
                  <a:schemeClr val="bg1"/>
                </a:solidFill>
              </a:rPr>
              <a:t>.§bystander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45" y="2436714"/>
            <a:ext cx="703921" cy="493795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2520176" y="2596459"/>
            <a:ext cx="1178721" cy="213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34801" y="4037134"/>
            <a:ext cx="89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SERVER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03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>
          <a:xfrm>
            <a:off x="6468950" y="2836577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369365" y="3026946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49" idx="4"/>
          </p:cNvCxnSpPr>
          <p:nvPr/>
        </p:nvCxnSpPr>
        <p:spPr>
          <a:xfrm flipH="1">
            <a:off x="6559483" y="3055729"/>
            <a:ext cx="62036" cy="158607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6590802" y="2988346"/>
            <a:ext cx="91296" cy="1146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91422" y="2263279"/>
            <a:ext cx="96532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outsider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798118" y="2082524"/>
            <a:ext cx="3211328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June</a:t>
            </a:r>
          </a:p>
          <a:p>
            <a:r>
              <a:rPr lang="en-US" sz="2000" dirty="0" smtClean="0"/>
              <a:t>Put child in car</a:t>
            </a:r>
          </a:p>
          <a:p>
            <a:r>
              <a:rPr lang="en-US" sz="1600" dirty="0" err="1" smtClean="0"/>
              <a:t>Damiler.nonPOicielAuschitz</a:t>
            </a:r>
            <a:r>
              <a:rPr lang="en-US" sz="1600" strike="sngStrike" dirty="0" smtClean="0"/>
              <a:t>(bag-&gt;</a:t>
            </a:r>
            <a:r>
              <a:rPr lang="en-US" sz="1600" strike="sngStrike" dirty="0" err="1" smtClean="0"/>
              <a:t>bj</a:t>
            </a:r>
            <a:r>
              <a:rPr lang="en-US" sz="1600" strike="sngStrike" dirty="0" smtClean="0"/>
              <a:t>)</a:t>
            </a:r>
          </a:p>
          <a:p>
            <a:r>
              <a:rPr lang="en-US" sz="1600" dirty="0" err="1" smtClean="0"/>
              <a:t>God.EasterBasket.Visa</a:t>
            </a:r>
            <a:endParaRPr lang="en-US" sz="1600" dirty="0" smtClean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69530" y="2836576"/>
            <a:ext cx="2160270" cy="151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943850" y="1988820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r>
              <a:rPr lang="en-US" baseline="30000" dirty="0" smtClean="0"/>
              <a:t>h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749665" y="1451610"/>
            <a:ext cx="1429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Start July 1</a:t>
            </a:r>
            <a:r>
              <a:rPr lang="en-US" baseline="30000" dirty="0" smtClean="0"/>
              <a:t>st</a:t>
            </a:r>
            <a:r>
              <a:rPr lang="en-US" dirty="0" smtClean="0"/>
              <a:t>,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354582" y="1212568"/>
            <a:ext cx="3873679" cy="6296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CHANGE</a:t>
            </a:r>
          </a:p>
          <a:p>
            <a:pPr algn="ctr"/>
            <a:r>
              <a:rPr lang="en-US" sz="800" strike="sngStrike" dirty="0" smtClean="0"/>
              <a:t>(free/pizza)craigslist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943850" y="3436712"/>
            <a:ext cx="41435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PRICE.VIRIGINA</a:t>
            </a:r>
            <a:endParaRPr lang="en-US" sz="4800" b="1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9658350" y="3377686"/>
            <a:ext cx="171450" cy="212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7651" y="2383339"/>
            <a:ext cx="601183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SQ.41.</a:t>
            </a:r>
          </a:p>
          <a:p>
            <a:r>
              <a:rPr lang="en-US" sz="6600" strike="sngStrike" dirty="0" err="1" smtClean="0"/>
              <a:t>Arbeit</a:t>
            </a:r>
            <a:r>
              <a:rPr lang="en-US" sz="6600" strike="sngStrike" dirty="0" smtClean="0"/>
              <a:t> </a:t>
            </a:r>
            <a:r>
              <a:rPr lang="en-US" sz="6600" strike="sngStrike" dirty="0" err="1" smtClean="0"/>
              <a:t>macht</a:t>
            </a:r>
            <a:r>
              <a:rPr lang="en-US" sz="6600" strike="sngStrike" dirty="0" smtClean="0"/>
              <a:t> </a:t>
            </a:r>
            <a:r>
              <a:rPr lang="en-US" sz="6600" strike="sngStrike" dirty="0" err="1" smtClean="0"/>
              <a:t>frei</a:t>
            </a:r>
            <a:endParaRPr lang="en-US" sz="6600" strike="sngStrike" dirty="0" smtClean="0"/>
          </a:p>
          <a:p>
            <a:r>
              <a:rPr lang="en-US" dirty="0" smtClean="0"/>
              <a:t>w/o Job</a:t>
            </a:r>
          </a:p>
          <a:p>
            <a:r>
              <a:rPr lang="en-US" dirty="0" smtClean="0"/>
              <a:t>JFK.MLK(</a:t>
            </a:r>
            <a:r>
              <a:rPr lang="en-US" strike="sngStrike" dirty="0" smtClean="0"/>
              <a:t>LEE( at home w/o job))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H="1" flipV="1">
            <a:off x="47651" y="4606290"/>
            <a:ext cx="1141069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628900" y="1988820"/>
            <a:ext cx="2926080" cy="1225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29200" y="5140029"/>
            <a:ext cx="404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MIDDLE NAME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291421" y="4766310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Ghocheo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micehala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059490" y="3484157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Jason Peterson(</a:t>
            </a:r>
            <a:r>
              <a:rPr lang="en-US" sz="800" strike="sngStrike" dirty="0" err="1" smtClean="0"/>
              <a:t>Ascho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5358690" y="2499237"/>
            <a:ext cx="248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HOMICIDE:SUNSTROCKE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304603" y="4542127"/>
            <a:ext cx="248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HOMICIDE:SUNSTROCKE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15596" y="872341"/>
            <a:ext cx="23837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CPVA</a:t>
            </a:r>
            <a:endParaRPr lang="en-US" sz="8000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940769" y="2416508"/>
            <a:ext cx="1391361" cy="6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 rot="20543079">
            <a:off x="11851533" y="6520728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 rot="20543079">
            <a:off x="11534845" y="6475253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rot="20543079" flipH="1">
            <a:off x="11099979" y="6336335"/>
            <a:ext cx="95196" cy="16374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 rot="20543079">
            <a:off x="11131298" y="6274090"/>
            <a:ext cx="91296" cy="1146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1578590" y="6642258"/>
            <a:ext cx="170639" cy="138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9801520" y="6456765"/>
            <a:ext cx="15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SQ.§187.PREA</a:t>
            </a:r>
            <a:endParaRPr lang="en-US" dirty="0"/>
          </a:p>
        </p:txBody>
      </p:sp>
      <p:cxnSp>
        <p:nvCxnSpPr>
          <p:cNvPr id="84" name="Straight Arrow Connector 83"/>
          <p:cNvCxnSpPr>
            <a:endCxn id="81" idx="3"/>
          </p:cNvCxnSpPr>
          <p:nvPr/>
        </p:nvCxnSpPr>
        <p:spPr>
          <a:xfrm>
            <a:off x="11237795" y="6642101"/>
            <a:ext cx="365785" cy="11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059490" y="5737860"/>
            <a:ext cx="2552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avg</a:t>
            </a:r>
            <a:r>
              <a:rPr lang="en-US" dirty="0" smtClean="0"/>
              <a:t> SAN MATRIO EXIT</a:t>
            </a:r>
          </a:p>
          <a:p>
            <a:r>
              <a:rPr lang="en-US" dirty="0"/>
              <a:t>	</a:t>
            </a:r>
          </a:p>
        </p:txBody>
      </p:sp>
      <p:sp>
        <p:nvSpPr>
          <p:cNvPr id="86" name="Rectangle 85"/>
          <p:cNvSpPr/>
          <p:nvPr/>
        </p:nvSpPr>
        <p:spPr>
          <a:xfrm>
            <a:off x="6892290" y="6127704"/>
            <a:ext cx="1417632" cy="4870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6848147" y="6078296"/>
            <a:ext cx="118203" cy="563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JASO</a:t>
            </a:r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8152974" y="5821490"/>
            <a:ext cx="907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Odd Chinese</a:t>
            </a:r>
          </a:p>
          <a:p>
            <a:r>
              <a:rPr lang="en-US" sz="800" strike="sngStrike" dirty="0" smtClean="0"/>
              <a:t>Women with</a:t>
            </a:r>
          </a:p>
          <a:p>
            <a:r>
              <a:rPr lang="en-US" sz="800" strike="sngStrike" dirty="0" smtClean="0"/>
              <a:t>Odd </a:t>
            </a:r>
            <a:r>
              <a:rPr lang="en-US" sz="800" strike="sngStrike" dirty="0" err="1" smtClean="0"/>
              <a:t>licesne</a:t>
            </a:r>
            <a:r>
              <a:rPr lang="en-US" sz="800" strike="sngStrike" dirty="0" smtClean="0"/>
              <a:t> plate</a:t>
            </a:r>
            <a:endParaRPr lang="en-US" sz="800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5554980" y="6262962"/>
            <a:ext cx="96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IPX.(x/y)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4128033" y="6174669"/>
            <a:ext cx="1417632" cy="4870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4063382" y="6174669"/>
            <a:ext cx="138712" cy="513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MQ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9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68162" y="222198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./build.sh</a:t>
            </a:r>
          </a:p>
          <a:p>
            <a:r>
              <a:rPr lang="en-US" sz="7200" dirty="0"/>
              <a:t>20</a:t>
            </a:r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7646" y="41611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1564" y="1111820"/>
            <a:ext cx="1081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Job: </a:t>
            </a:r>
            <a:r>
              <a:rPr lang="en-US" sz="4000" dirty="0" smtClean="0"/>
              <a:t>Windows, Assembly Programmer, Web Service</a:t>
            </a:r>
            <a:endParaRPr lang="en-US" sz="4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312400" y="3132138"/>
          <a:ext cx="1511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ackager Shell Object" showAsIcon="1" r:id="rId3" imgW="1512000" imgH="532800" progId="Package">
                  <p:embed/>
                </p:oleObj>
              </mc:Choice>
              <mc:Fallback>
                <p:oleObj name="Packager Shell Object" showAsIcon="1" r:id="rId3" imgW="1512000" imgH="53280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12400" y="3132138"/>
                        <a:ext cx="15113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92294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368162" y="2221986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./build.sh</a:t>
            </a:r>
          </a:p>
          <a:p>
            <a:r>
              <a:rPr lang="en-US" sz="7200" dirty="0"/>
              <a:t>20</a:t>
            </a:r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297646" y="41611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1564" y="1111820"/>
            <a:ext cx="1081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Job: </a:t>
            </a:r>
            <a:r>
              <a:rPr lang="en-US" sz="4000" dirty="0" smtClean="0"/>
              <a:t>Windows, Assembly Programmer, Web Service</a:t>
            </a:r>
            <a:endParaRPr lang="en-US" sz="4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10312400" y="3132138"/>
          <a:ext cx="15113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7" name="Packager Shell Object" showAsIcon="1" r:id="rId3" imgW="1512000" imgH="532800" progId="Package">
                  <p:embed/>
                </p:oleObj>
              </mc:Choice>
              <mc:Fallback>
                <p:oleObj name="Packager Shell Object" showAsIcon="1" r:id="rId3" imgW="1512000" imgH="532800" progId="Package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312400" y="3132138"/>
                        <a:ext cx="15113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61" y="4317821"/>
            <a:ext cx="1415165" cy="18062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626" y="2256184"/>
            <a:ext cx="1524000" cy="19050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88461" y="2743200"/>
            <a:ext cx="1619310" cy="2667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8681918"/>
              </p:ext>
            </p:extLst>
          </p:nvPr>
        </p:nvGraphicFramePr>
        <p:xfrm>
          <a:off x="10836295" y="2047148"/>
          <a:ext cx="1130403" cy="76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Document" r:id="rId7" imgW="5956042" imgH="4030648" progId="Word.Document.12">
                  <p:embed/>
                </p:oleObj>
              </mc:Choice>
              <mc:Fallback>
                <p:oleObj name="Document" r:id="rId7" imgW="5956042" imgH="403064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836295" y="2047148"/>
                        <a:ext cx="1130403" cy="764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59613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5" y="2773137"/>
            <a:ext cx="1051817" cy="1485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79351" y="2773137"/>
            <a:ext cx="5812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smtClean="0"/>
              <a:t>Bystander - </a:t>
            </a:r>
            <a:r>
              <a:rPr lang="en-US" strike="sngStrike" dirty="0" smtClean="0"/>
              <a:t>Du </a:t>
            </a:r>
            <a:r>
              <a:rPr lang="en-US" strike="sngStrike" dirty="0" err="1" smtClean="0"/>
              <a:t>bist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dabei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gewesen</a:t>
            </a:r>
            <a:r>
              <a:rPr lang="en-US" strike="sngStrike" dirty="0" smtClean="0"/>
              <a:t> (Trans) You where there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12771" y="1153886"/>
            <a:ext cx="21772" cy="5540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310743" y="1883229"/>
            <a:ext cx="7881257" cy="3701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772" y="5584371"/>
            <a:ext cx="4212771" cy="130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17714" y="4284616"/>
            <a:ext cx="1287909" cy="979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1772" y="5159827"/>
            <a:ext cx="1521951" cy="1317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38843" y="4919560"/>
            <a:ext cx="2162159" cy="1775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413093" y="4118761"/>
            <a:ext cx="1287909" cy="979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0001921" y="3304901"/>
            <a:ext cx="1287909" cy="979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759043" y="4118761"/>
            <a:ext cx="2162159" cy="17751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8736809" y="3894013"/>
            <a:ext cx="1287909" cy="9797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8540867" y="4769224"/>
            <a:ext cx="1521951" cy="13171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27491" y="4248197"/>
            <a:ext cx="100860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bist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dabei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gewesen</a:t>
            </a:r>
            <a:r>
              <a:rPr lang="en-US" sz="800" strike="sngStrike" dirty="0"/>
              <a:t> </a:t>
            </a:r>
            <a:endParaRPr lang="en-US" sz="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793" y="4008486"/>
            <a:ext cx="366266" cy="5174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980714" y="2188029"/>
            <a:ext cx="17684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10am </a:t>
            </a:r>
            <a:r>
              <a:rPr lang="en-US" sz="800" dirty="0" err="1" smtClean="0"/>
              <a:t>Other:</a:t>
            </a:r>
            <a:r>
              <a:rPr lang="en-US" sz="800" strike="sngStrike" dirty="0" err="1" smtClean="0"/>
              <a:t>homboy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muckel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)fly</a:t>
            </a:r>
          </a:p>
          <a:p>
            <a:r>
              <a:rPr lang="en-US" sz="2800" dirty="0" smtClean="0"/>
              <a:t>IPX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gheohoe</a:t>
            </a:r>
            <a:r>
              <a:rPr lang="en-US" sz="800" strike="sngStrike" dirty="0" smtClean="0"/>
              <a:t>(fly)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60397" y="1103777"/>
            <a:ext cx="3493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 </a:t>
            </a:r>
          </a:p>
          <a:p>
            <a:r>
              <a:rPr lang="en-US" b="1" dirty="0" err="1" smtClean="0"/>
              <a:t>Assuedm</a:t>
            </a:r>
            <a:r>
              <a:rPr lang="en-US" b="1" dirty="0" smtClean="0"/>
              <a:t>: </a:t>
            </a:r>
            <a:r>
              <a:rPr lang="en-US" b="1" dirty="0" err="1" smtClean="0"/>
              <a:t>nonPoliceAuschitz.Train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024718" y="1074697"/>
            <a:ext cx="2174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!WAR</a:t>
            </a:r>
            <a:r>
              <a:rPr lang="en-US" dirty="0" smtClean="0"/>
              <a:t>(</a:t>
            </a:r>
            <a:r>
              <a:rPr lang="en-US" strike="sngStrike" dirty="0" err="1" smtClean="0"/>
              <a:t>freidenstrasse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9337109" y="105776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431804" y="5838905"/>
            <a:ext cx="876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2015 ATOMCLOCK(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cheaters)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(cash money brothers; ATM[1] from ATM[0] hand to mouth, ATM[-1] ass to mouth.se-se)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7953190" y="6415771"/>
            <a:ext cx="915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MARK: Us-se;</a:t>
            </a:r>
          </a:p>
          <a:p>
            <a:r>
              <a:rPr lang="en-US" sz="800" dirty="0" smtClean="0"/>
              <a:t>FEDER VP GER: se</a:t>
            </a:r>
          </a:p>
          <a:p>
            <a:r>
              <a:rPr lang="en-US" sz="800" strike="sngStrike" dirty="0" smtClean="0"/>
              <a:t>Se-se</a:t>
            </a:r>
            <a:endParaRPr lang="en-US" sz="800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11666838" y="6165459"/>
            <a:ext cx="903249" cy="4441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Content items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11204360" y="5878395"/>
            <a:ext cx="760556" cy="47093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ring</a:t>
            </a:r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475011" y="1640363"/>
            <a:ext cx="490654" cy="367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375628" y="1363263"/>
            <a:ext cx="233384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375628" y="1539041"/>
            <a:ext cx="256567" cy="2634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5853977" y="1951626"/>
            <a:ext cx="621034" cy="28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18950" y="2083615"/>
            <a:ext cx="14462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smtClean="0"/>
              <a:t>3am next to blue move</a:t>
            </a:r>
            <a:r>
              <a:rPr lang="en-US" sz="800" dirty="0" smtClean="0"/>
              <a:t>).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5560611" y="1199625"/>
            <a:ext cx="2500244" cy="14666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5571847" y="1183990"/>
            <a:ext cx="21206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Roth(</a:t>
            </a:r>
            <a:r>
              <a:rPr lang="en-US" sz="1400" strike="sngStrike" dirty="0" smtClean="0"/>
              <a:t>Guy is know at town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cxnSp>
        <p:nvCxnSpPr>
          <p:cNvPr id="49" name="Straight Connector 48"/>
          <p:cNvCxnSpPr>
            <a:endCxn id="47" idx="3"/>
          </p:cNvCxnSpPr>
          <p:nvPr/>
        </p:nvCxnSpPr>
        <p:spPr>
          <a:xfrm flipV="1">
            <a:off x="5688304" y="1337879"/>
            <a:ext cx="2004188" cy="25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2843284" y="3628364"/>
            <a:ext cx="1867662" cy="725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312403" y="3212970"/>
            <a:ext cx="51952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cogingit.§</a:t>
            </a:r>
            <a:r>
              <a:rPr lang="en-US" dirty="0" smtClean="0"/>
              <a:t>Sex Abuse</a:t>
            </a:r>
          </a:p>
          <a:p>
            <a:r>
              <a:rPr lang="en-US" dirty="0" smtClean="0"/>
              <a:t>§Public </a:t>
            </a:r>
            <a:r>
              <a:rPr lang="en-US" dirty="0" err="1" smtClean="0"/>
              <a:t>Disturbance.assumed:nonPoliceContentItems</a:t>
            </a:r>
            <a:endParaRPr lang="en-US" dirty="0"/>
          </a:p>
        </p:txBody>
      </p:sp>
      <p:cxnSp>
        <p:nvCxnSpPr>
          <p:cNvPr id="54" name="Straight Arrow Connector 53"/>
          <p:cNvCxnSpPr>
            <a:endCxn id="3" idx="3"/>
          </p:cNvCxnSpPr>
          <p:nvPr/>
        </p:nvCxnSpPr>
        <p:spPr>
          <a:xfrm flipH="1">
            <a:off x="7991711" y="2834360"/>
            <a:ext cx="3482894" cy="12344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064793" y="2955518"/>
            <a:ext cx="30112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 </a:t>
            </a:r>
            <a:r>
              <a:rPr lang="en-US" dirty="0" smtClean="0"/>
              <a:t>eval.41.</a:t>
            </a:r>
            <a:r>
              <a:rPr lang="en-US" sz="1200" strike="sngStrike" dirty="0" smtClean="0"/>
              <a:t>you where </a:t>
            </a:r>
            <a:r>
              <a:rPr lang="en-US" sz="1200" strike="sngStrike" dirty="0" err="1" smtClean="0"/>
              <a:t>ahter</a:t>
            </a:r>
            <a:r>
              <a:rPr lang="en-US" sz="1200" strike="sngStrike" dirty="0"/>
              <a:t> </a:t>
            </a:r>
            <a:r>
              <a:rPr lang="en-US" sz="1200" strike="sngStrike" dirty="0" err="1" smtClean="0"/>
              <a:t>Agron</a:t>
            </a:r>
            <a:endParaRPr lang="en-US" sz="1200" strike="sngStrike" dirty="0" smtClean="0"/>
          </a:p>
          <a:p>
            <a:r>
              <a:rPr lang="en-US" sz="800" dirty="0" err="1" smtClean="0"/>
              <a:t>nonPozlieAuschwitzLgocal</a:t>
            </a:r>
            <a:endParaRPr lang="en-US" sz="800" dirty="0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11474605" y="5709894"/>
            <a:ext cx="446597" cy="558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37" idx="3"/>
          </p:cNvCxnSpPr>
          <p:nvPr/>
        </p:nvCxnSpPr>
        <p:spPr>
          <a:xfrm flipH="1">
            <a:off x="11584638" y="6387548"/>
            <a:ext cx="985449" cy="177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319958" y="60235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520653" y="599371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8444342" y="5889171"/>
            <a:ext cx="3163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2014 FEDERAL BANK GREESAPN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11532136" y="5838905"/>
            <a:ext cx="165767" cy="6952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939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197284" y="1931335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@meja0016 ➜ /workspaces/www/</a:t>
            </a:r>
            <a:r>
              <a:rPr lang="en-US" sz="800" dirty="0" err="1"/>
              <a:t>jni</a:t>
            </a:r>
            <a:r>
              <a:rPr lang="en-US" sz="800" dirty="0"/>
              <a:t> (main) $ ./build.sh</a:t>
            </a:r>
          </a:p>
          <a:p>
            <a:r>
              <a:rPr lang="en-US" sz="7200" dirty="0" smtClean="0"/>
              <a:t>20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3297646" y="416118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smtClean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"=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71564" y="1111820"/>
            <a:ext cx="1081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Job: </a:t>
            </a:r>
            <a:r>
              <a:rPr lang="en-US" sz="4000" dirty="0" smtClean="0"/>
              <a:t>Windows, Assembly Programmer, Web Service</a:t>
            </a:r>
            <a:endParaRPr lang="en-US" sz="4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838" y="6083778"/>
            <a:ext cx="549324" cy="701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487" y="5857863"/>
            <a:ext cx="519842" cy="6498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07" y="4161184"/>
            <a:ext cx="2276190" cy="21333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06" y="1863647"/>
            <a:ext cx="2150791" cy="215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9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/>
          <p:cNvCxnSpPr/>
          <p:nvPr/>
        </p:nvCxnSpPr>
        <p:spPr>
          <a:xfrm flipV="1">
            <a:off x="6368143" y="2932623"/>
            <a:ext cx="4224089" cy="1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01534" y="2373477"/>
            <a:ext cx="40814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 MAINSTREEET(HOMICIDE:LUX:VHS) 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IPX </a:t>
            </a:r>
            <a:r>
              <a:rPr lang="en-US" dirty="0"/>
              <a:t>2005 </a:t>
            </a:r>
            <a:r>
              <a:rPr lang="en-US" dirty="0" smtClean="0"/>
              <a:t> HOMICDIE:GHOST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4216" y="1370875"/>
            <a:ext cx="464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41.HOMCDI:LUX:VHS:COINTOWN:INTERSTWON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4546" y="4053296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nonPolciUnieiryt</a:t>
            </a:r>
            <a:r>
              <a:rPr lang="en-US" dirty="0" smtClean="0"/>
              <a:t>(Stanford).</a:t>
            </a:r>
            <a:r>
              <a:rPr lang="en-US" dirty="0" err="1" smtClean="0"/>
              <a:t>nonPOceMacdeonia</a:t>
            </a:r>
            <a:endParaRPr lang="en-US" dirty="0" smtClean="0"/>
          </a:p>
          <a:p>
            <a:r>
              <a:rPr lang="en-US" dirty="0" smtClean="0"/>
              <a:t>Se-se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501347" y="4484914"/>
            <a:ext cx="1205739" cy="97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018" y="2784114"/>
            <a:ext cx="754598" cy="8102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40" y="2891688"/>
            <a:ext cx="603758" cy="8529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99" y="2902233"/>
            <a:ext cx="690972" cy="8736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13764" y="1690524"/>
            <a:ext cx="8723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VIDEO RENTAL</a:t>
            </a:r>
            <a:endParaRPr lang="en-US" sz="9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104216" y="18059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42340" y="1736690"/>
            <a:ext cx="2504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17/38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Thomas-is-</a:t>
            </a:r>
            <a:r>
              <a:rPr lang="en-US" strike="sngStrike" dirty="0" err="1" smtClean="0"/>
              <a:t>dieer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jasmin</a:t>
            </a:r>
            <a:endParaRPr lang="en-US" strike="sngStrike" dirty="0" smtClean="0"/>
          </a:p>
          <a:p>
            <a:r>
              <a:rPr lang="en-US" strike="sngStrike" dirty="0" smtClean="0"/>
              <a:t>  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5273264" y="1110698"/>
            <a:ext cx="6433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41.HOMCDI:LUX:VHS:COINTOWN:INTERSTWON:VHS:ADMINSTROT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82972" y="1805940"/>
            <a:ext cx="5483698" cy="48559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16" y="4888468"/>
            <a:ext cx="842321" cy="4707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61" y="3836763"/>
            <a:ext cx="3987370" cy="22282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38552" y="50012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4083" y="4485696"/>
            <a:ext cx="1053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FBI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16" y="5040868"/>
            <a:ext cx="842321" cy="4707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90952" y="51536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16" y="5193268"/>
            <a:ext cx="842321" cy="4707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43352" y="53060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16" y="5345668"/>
            <a:ext cx="842321" cy="4707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95752" y="54584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16" y="5498068"/>
            <a:ext cx="842321" cy="4707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48152" y="56108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16" y="5650468"/>
            <a:ext cx="842321" cy="4707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100552" y="57632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16" y="5802868"/>
            <a:ext cx="842321" cy="4707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252952" y="59156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11" y="4820119"/>
            <a:ext cx="842321" cy="47070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17447" y="49329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010" y="2836086"/>
            <a:ext cx="267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</a:t>
            </a:r>
            <a:r>
              <a:rPr lang="en-US" strike="sngStrike" dirty="0" smtClean="0"/>
              <a:t>se-se: to have library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to </a:t>
            </a:r>
            <a:r>
              <a:rPr lang="en-US" strike="sngStrike" dirty="0" err="1" smtClean="0"/>
              <a:t>to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to</a:t>
            </a:r>
            <a:r>
              <a:rPr lang="en-US" strike="sngStrike" dirty="0" smtClean="0"/>
              <a:t> puff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720336" y="2373477"/>
            <a:ext cx="792778" cy="87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1532" y="1921356"/>
            <a:ext cx="154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nonPoliceWife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972519"/>
            <a:ext cx="842321" cy="4707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069847" y="50853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11" y="5124919"/>
            <a:ext cx="842321" cy="47070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222247" y="52377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311" y="5277319"/>
            <a:ext cx="842321" cy="4707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374647" y="53901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11" y="5429719"/>
            <a:ext cx="842321" cy="47070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527047" y="55425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11" y="5582119"/>
            <a:ext cx="842321" cy="47070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679447" y="56949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1" y="5734519"/>
            <a:ext cx="842321" cy="47070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831847" y="58473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23" y="4665947"/>
            <a:ext cx="842321" cy="47070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525859" y="4778745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1" y="5886919"/>
            <a:ext cx="842321" cy="47070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984247" y="59997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75" y="4884118"/>
            <a:ext cx="842321" cy="47070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618111" y="499691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11" y="6039319"/>
            <a:ext cx="842321" cy="47070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136647" y="61521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66" y="5079957"/>
            <a:ext cx="842321" cy="47070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927002" y="5192755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197" y="5593376"/>
            <a:ext cx="842321" cy="47070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289047" y="63045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332" y="5321147"/>
            <a:ext cx="842321" cy="47070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1224668" y="5433945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2" y="3482416"/>
            <a:ext cx="347789" cy="347789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61532" y="3396343"/>
            <a:ext cx="266699" cy="440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49940" y="346009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INDIA soul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39535" y="3190791"/>
            <a:ext cx="5361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nonPolicCfg.CIVIL</a:t>
            </a:r>
            <a:r>
              <a:rPr lang="en-US" dirty="0"/>
              <a:t> </a:t>
            </a:r>
            <a:r>
              <a:rPr lang="en-US" dirty="0" err="1"/>
              <a:t>CODE.nonPolciePrsoinSaintRita.</a:t>
            </a:r>
            <a:r>
              <a:rPr lang="en-US" strike="sngStrike" dirty="0" err="1"/>
              <a:t>marx</a:t>
            </a:r>
            <a:endParaRPr lang="en-US" dirty="0"/>
          </a:p>
        </p:txBody>
      </p:sp>
      <p:cxnSp>
        <p:nvCxnSpPr>
          <p:cNvPr id="74" name="Straight Arrow Connector 73"/>
          <p:cNvCxnSpPr>
            <a:endCxn id="17" idx="1"/>
          </p:cNvCxnSpPr>
          <p:nvPr/>
        </p:nvCxnSpPr>
        <p:spPr>
          <a:xfrm flipV="1">
            <a:off x="6368143" y="2336855"/>
            <a:ext cx="2474197" cy="13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99389" y="3697639"/>
            <a:ext cx="19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Thomas[]-is-dieter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5397297" y="3955812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Apple.Se-se.custoeerms.avg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3735638" y="3588453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HOMCID:JEUSE:HOMCE:TPER:CLONE:IDENTY THEFT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jesue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logn</a:t>
            </a:r>
            <a:r>
              <a:rPr lang="en-US" sz="800" strike="sngStrike" dirty="0" smtClean="0"/>
              <a:t> hair)</a:t>
            </a:r>
            <a:endParaRPr lang="en-US" sz="800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69" y="5237554"/>
            <a:ext cx="842321" cy="47070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0854805" y="5350352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869" y="5389954"/>
            <a:ext cx="842321" cy="47070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007205" y="5502752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9" y="5542354"/>
            <a:ext cx="842321" cy="47070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1159605" y="5655152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7104216" y="4665947"/>
            <a:ext cx="4808302" cy="3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600200" y="1370875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don’t know jack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93" y="1339630"/>
            <a:ext cx="405330" cy="45312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433153" y="1480030"/>
            <a:ext cx="3051761" cy="210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4778829" y="1690524"/>
            <a:ext cx="3777308" cy="60016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931229" y="1842924"/>
            <a:ext cx="3135326" cy="10994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3681582" y="1059992"/>
            <a:ext cx="198289" cy="4572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66568" y="1381528"/>
            <a:ext cx="265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 Jack </a:t>
            </a:r>
            <a:r>
              <a:rPr lang="en-US" dirty="0" err="1" smtClean="0"/>
              <a:t>Saremento</a:t>
            </a:r>
            <a:endParaRPr lang="en-US" dirty="0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1518518" y="1397241"/>
            <a:ext cx="2636605" cy="11576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417256" y="2790517"/>
            <a:ext cx="3052629" cy="5420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867400" y="3069771"/>
            <a:ext cx="2289348" cy="51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8403737" y="3657822"/>
            <a:ext cx="304800" cy="12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361310" y="3847035"/>
            <a:ext cx="304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nonPolcieContentItem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bmw</a:t>
            </a:r>
            <a:r>
              <a:rPr lang="en-US" sz="800" strike="sngStrike" dirty="0" smtClean="0"/>
              <a:t> 10 children)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005" y="2748674"/>
            <a:ext cx="936889" cy="602286"/>
          </a:xfrm>
          <a:prstGeom prst="rect">
            <a:avLst/>
          </a:prstGeom>
        </p:spPr>
      </p:pic>
      <p:cxnSp>
        <p:nvCxnSpPr>
          <p:cNvPr id="113" name="Straight Arrow Connector 112"/>
          <p:cNvCxnSpPr/>
          <p:nvPr/>
        </p:nvCxnSpPr>
        <p:spPr>
          <a:xfrm>
            <a:off x="10990332" y="3521204"/>
            <a:ext cx="169273" cy="22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004247" y="3733049"/>
            <a:ext cx="3789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nonPolcieContentItem</a:t>
            </a:r>
            <a:r>
              <a:rPr lang="en-US" sz="2000" strike="sngStrike" dirty="0" err="1" smtClean="0"/>
              <a:t>GREENSPAN</a:t>
            </a:r>
            <a:r>
              <a:rPr lang="en-US" sz="800" strike="sngStrike" dirty="0" err="1" smtClean="0"/>
              <a:t>.marx</a:t>
            </a:r>
            <a:endParaRPr lang="en-US" sz="800" strike="sngStrike" dirty="0" smtClean="0"/>
          </a:p>
          <a:p>
            <a:r>
              <a:rPr lang="en-US" sz="1600" dirty="0" smtClean="0"/>
              <a:t>RAZZIA.CPVA</a:t>
            </a:r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10491462" y="3669036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police </a:t>
            </a:r>
            <a:r>
              <a:rPr lang="en-US" sz="800" strike="sngStrike" dirty="0" err="1"/>
              <a:t>razzia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bosian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sexring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11556467" y="3491383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KING: </a:t>
            </a:r>
            <a:r>
              <a:rPr lang="en-US" sz="800" strike="sngStrike" dirty="0" err="1" smtClean="0"/>
              <a:t>no,was</a:t>
            </a:r>
            <a:r>
              <a:rPr lang="en-US" sz="800" strike="sngStrike" dirty="0" smtClean="0"/>
              <a:t> not there</a:t>
            </a:r>
            <a:endParaRPr lang="en-US" sz="800" strike="sngStrike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355" y="3360421"/>
            <a:ext cx="2381250" cy="1924050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9725818" y="2909188"/>
            <a:ext cx="2945729" cy="2554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9649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traight Arrow Connector 110"/>
          <p:cNvCxnSpPr/>
          <p:nvPr/>
        </p:nvCxnSpPr>
        <p:spPr>
          <a:xfrm flipV="1">
            <a:off x="6368143" y="2932623"/>
            <a:ext cx="4224089" cy="1371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01534" y="2373477"/>
            <a:ext cx="40814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 MAINSTREEET(HOMICIDE:LUX:VHS) 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 IPX </a:t>
            </a:r>
            <a:r>
              <a:rPr lang="en-US" dirty="0"/>
              <a:t>2005 </a:t>
            </a:r>
            <a:r>
              <a:rPr lang="en-US" dirty="0" smtClean="0"/>
              <a:t> HOMICDIE:GHOST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6" name="Rectangle 5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04216" y="1370875"/>
            <a:ext cx="4649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41.HOMCDI:LUX:VHS:COINTOWN:INTERSTWON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24546" y="4053296"/>
            <a:ext cx="4639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nonPolciUnieiryt</a:t>
            </a:r>
            <a:r>
              <a:rPr lang="en-US" dirty="0" smtClean="0"/>
              <a:t>(Stanford).</a:t>
            </a:r>
            <a:r>
              <a:rPr lang="en-US" dirty="0" err="1" smtClean="0"/>
              <a:t>nonPOceMacdeonia</a:t>
            </a:r>
            <a:endParaRPr lang="en-US" dirty="0" smtClean="0"/>
          </a:p>
          <a:p>
            <a:r>
              <a:rPr lang="en-US" dirty="0" smtClean="0"/>
              <a:t>Se-se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501347" y="4484914"/>
            <a:ext cx="1205739" cy="97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018" y="2784114"/>
            <a:ext cx="754598" cy="81023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340" y="2891688"/>
            <a:ext cx="603758" cy="8529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99" y="2902233"/>
            <a:ext cx="690972" cy="8736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813764" y="1690524"/>
            <a:ext cx="8723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VIDEO RENTAL</a:t>
            </a:r>
            <a:endParaRPr lang="en-US" sz="9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104216" y="18059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42340" y="1736690"/>
            <a:ext cx="2504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17/38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Thomas-is-</a:t>
            </a:r>
            <a:r>
              <a:rPr lang="en-US" strike="sngStrike" dirty="0" err="1" smtClean="0"/>
              <a:t>dieer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jasmin</a:t>
            </a:r>
            <a:endParaRPr lang="en-US" strike="sngStrike" dirty="0" smtClean="0"/>
          </a:p>
          <a:p>
            <a:r>
              <a:rPr lang="en-US" strike="sngStrike" dirty="0" smtClean="0"/>
              <a:t>  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kito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2354128" y="997856"/>
            <a:ext cx="106346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41.HOMCDI:LUX:VHS:COINTOWN</a:t>
            </a:r>
            <a:r>
              <a:rPr lang="en-US" sz="7200" dirty="0" smtClean="0"/>
              <a:t>:INTERSTWON:</a:t>
            </a:r>
            <a:r>
              <a:rPr lang="en-US" dirty="0" smtClean="0"/>
              <a:t>VHS:ADMINSTROT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682972" y="1805940"/>
            <a:ext cx="5483698" cy="48559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216" y="4888468"/>
            <a:ext cx="842321" cy="4707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61" y="3836763"/>
            <a:ext cx="3987370" cy="222823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338552" y="50012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84083" y="4485696"/>
            <a:ext cx="10534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chemeClr val="bg1"/>
                </a:solidFill>
              </a:rPr>
              <a:t>FBI</a:t>
            </a:r>
            <a:endParaRPr lang="en-US" sz="5400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616" y="5040868"/>
            <a:ext cx="842321" cy="4707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7490952" y="51536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16" y="5193268"/>
            <a:ext cx="842321" cy="4707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643352" y="53060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16" y="5345668"/>
            <a:ext cx="842321" cy="47070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795752" y="54584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16" y="5498068"/>
            <a:ext cx="842321" cy="4707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948152" y="56108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16" y="5650468"/>
            <a:ext cx="842321" cy="47070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100552" y="57632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16" y="5802868"/>
            <a:ext cx="842321" cy="4707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252952" y="591566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111" y="4820119"/>
            <a:ext cx="842321" cy="47070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917447" y="49329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80010" y="2836086"/>
            <a:ext cx="2677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</a:t>
            </a:r>
            <a:r>
              <a:rPr lang="en-US" strike="sngStrike" dirty="0" smtClean="0"/>
              <a:t>se-se: to have library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to </a:t>
            </a:r>
            <a:r>
              <a:rPr lang="en-US" strike="sngStrike" dirty="0" err="1" smtClean="0"/>
              <a:t>to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to</a:t>
            </a:r>
            <a:r>
              <a:rPr lang="en-US" strike="sngStrike" dirty="0" smtClean="0"/>
              <a:t> puff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720336" y="2373477"/>
            <a:ext cx="792778" cy="87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61532" y="1921356"/>
            <a:ext cx="1543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nonPoliceWife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11" y="4972519"/>
            <a:ext cx="842321" cy="470709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9069847" y="50853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11" y="5124919"/>
            <a:ext cx="842321" cy="47070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222247" y="52377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311" y="5277319"/>
            <a:ext cx="842321" cy="47070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9374647" y="53901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711" y="5429719"/>
            <a:ext cx="842321" cy="47070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527047" y="55425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5111" y="5582119"/>
            <a:ext cx="842321" cy="47070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9679447" y="56949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1" y="5734519"/>
            <a:ext cx="842321" cy="47070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831847" y="58473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523" y="4665947"/>
            <a:ext cx="842321" cy="47070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0525859" y="4778745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11" y="5886919"/>
            <a:ext cx="842321" cy="47070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984247" y="59997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775" y="4884118"/>
            <a:ext cx="842321" cy="47070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0618111" y="4996916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311" y="6039319"/>
            <a:ext cx="842321" cy="470709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136647" y="61521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666" y="5079957"/>
            <a:ext cx="842321" cy="47070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0927002" y="5192755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197" y="5593376"/>
            <a:ext cx="842321" cy="470709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0289047" y="6304517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0332" y="5321147"/>
            <a:ext cx="842321" cy="470709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11224668" y="5433945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42" y="3482416"/>
            <a:ext cx="347789" cy="347789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61532" y="3396343"/>
            <a:ext cx="266699" cy="440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49940" y="3460091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INDIA soul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39535" y="3190791"/>
            <a:ext cx="5361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nonPolicCfg.CIVIL</a:t>
            </a:r>
            <a:r>
              <a:rPr lang="en-US" dirty="0"/>
              <a:t> </a:t>
            </a:r>
            <a:r>
              <a:rPr lang="en-US" dirty="0" err="1"/>
              <a:t>CODE.nonPolciePrsoinSaintRita.</a:t>
            </a:r>
            <a:r>
              <a:rPr lang="en-US" strike="sngStrike" dirty="0" err="1"/>
              <a:t>marx</a:t>
            </a:r>
            <a:endParaRPr lang="en-US" dirty="0"/>
          </a:p>
        </p:txBody>
      </p:sp>
      <p:cxnSp>
        <p:nvCxnSpPr>
          <p:cNvPr id="74" name="Straight Arrow Connector 73"/>
          <p:cNvCxnSpPr>
            <a:endCxn id="17" idx="1"/>
          </p:cNvCxnSpPr>
          <p:nvPr/>
        </p:nvCxnSpPr>
        <p:spPr>
          <a:xfrm flipV="1">
            <a:off x="6368143" y="2336855"/>
            <a:ext cx="2474197" cy="1365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299389" y="3697639"/>
            <a:ext cx="1908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Thomas[]-is-dieter</a:t>
            </a:r>
            <a:endParaRPr lang="en-US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5397297" y="3955812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Apple.Se-se.custoeerms.avg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3735638" y="3588453"/>
            <a:ext cx="2996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HOMCID:JEUSE:HOMCE:TPER:CLONE:IDENTY THEFT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jesue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logn</a:t>
            </a:r>
            <a:r>
              <a:rPr lang="en-US" sz="800" strike="sngStrike" dirty="0" smtClean="0"/>
              <a:t> hair)</a:t>
            </a:r>
            <a:endParaRPr lang="en-US" sz="800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469" y="5237554"/>
            <a:ext cx="842321" cy="470709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10854805" y="5350352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2869" y="5389954"/>
            <a:ext cx="842321" cy="47070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007205" y="5502752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269" y="5542354"/>
            <a:ext cx="842321" cy="470709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1159605" y="5655152"/>
            <a:ext cx="36099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7104216" y="4665947"/>
            <a:ext cx="4808302" cy="3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600200" y="1370875"/>
            <a:ext cx="20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don’t know jack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793" y="1339630"/>
            <a:ext cx="405330" cy="45312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433153" y="1480030"/>
            <a:ext cx="3051761" cy="210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Arrow Connector 89"/>
          <p:cNvCxnSpPr/>
          <p:nvPr/>
        </p:nvCxnSpPr>
        <p:spPr>
          <a:xfrm>
            <a:off x="4778829" y="1690524"/>
            <a:ext cx="3777308" cy="600164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931229" y="1842924"/>
            <a:ext cx="3135326" cy="109948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3681582" y="1059992"/>
            <a:ext cx="198289" cy="45726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66568" y="1381528"/>
            <a:ext cx="265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 Jack </a:t>
            </a:r>
            <a:r>
              <a:rPr lang="en-US" dirty="0" err="1" smtClean="0"/>
              <a:t>Saremento</a:t>
            </a:r>
            <a:endParaRPr lang="en-US" dirty="0"/>
          </a:p>
        </p:txBody>
      </p:sp>
      <p:cxnSp>
        <p:nvCxnSpPr>
          <p:cNvPr id="99" name="Straight Arrow Connector 98"/>
          <p:cNvCxnSpPr/>
          <p:nvPr/>
        </p:nvCxnSpPr>
        <p:spPr>
          <a:xfrm flipH="1">
            <a:off x="1518518" y="1397241"/>
            <a:ext cx="2636605" cy="11576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3417256" y="2790517"/>
            <a:ext cx="3052629" cy="54207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5867400" y="3069771"/>
            <a:ext cx="2289348" cy="5186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8403737" y="3657822"/>
            <a:ext cx="304800" cy="129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7361310" y="3847035"/>
            <a:ext cx="3048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nonPolcieContentItem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bmw</a:t>
            </a:r>
            <a:r>
              <a:rPr lang="en-US" sz="800" strike="sngStrike" dirty="0" smtClean="0"/>
              <a:t> 10 children)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005" y="2748674"/>
            <a:ext cx="936889" cy="602286"/>
          </a:xfrm>
          <a:prstGeom prst="rect">
            <a:avLst/>
          </a:prstGeom>
        </p:spPr>
      </p:pic>
      <p:cxnSp>
        <p:nvCxnSpPr>
          <p:cNvPr id="113" name="Straight Arrow Connector 112"/>
          <p:cNvCxnSpPr/>
          <p:nvPr/>
        </p:nvCxnSpPr>
        <p:spPr>
          <a:xfrm>
            <a:off x="10990332" y="3521204"/>
            <a:ext cx="169273" cy="223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004247" y="3733049"/>
            <a:ext cx="37891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nonPolcieContentItem</a:t>
            </a:r>
            <a:r>
              <a:rPr lang="en-US" sz="2000" strike="sngStrike" dirty="0" err="1" smtClean="0"/>
              <a:t>GREENSPAN</a:t>
            </a:r>
            <a:r>
              <a:rPr lang="en-US" sz="800" strike="sngStrike" dirty="0" err="1" smtClean="0"/>
              <a:t>.marx</a:t>
            </a:r>
            <a:endParaRPr lang="en-US" sz="800" strike="sngStrike" dirty="0" smtClean="0"/>
          </a:p>
          <a:p>
            <a:r>
              <a:rPr lang="en-US" sz="1600" dirty="0" smtClean="0"/>
              <a:t>RAZZIA.CPVA</a:t>
            </a:r>
            <a:endParaRPr lang="en-US" sz="1600" dirty="0"/>
          </a:p>
        </p:txBody>
      </p:sp>
      <p:sp>
        <p:nvSpPr>
          <p:cNvPr id="115" name="Rectangle 114"/>
          <p:cNvSpPr/>
          <p:nvPr/>
        </p:nvSpPr>
        <p:spPr>
          <a:xfrm>
            <a:off x="10491462" y="3669036"/>
            <a:ext cx="131799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police </a:t>
            </a:r>
            <a:r>
              <a:rPr lang="en-US" sz="800" strike="sngStrike" dirty="0" err="1"/>
              <a:t>razzia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bosian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sexring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11556467" y="3491383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KING: </a:t>
            </a:r>
            <a:r>
              <a:rPr lang="en-US" sz="800" strike="sngStrike" dirty="0" err="1" smtClean="0"/>
              <a:t>no,was</a:t>
            </a:r>
            <a:r>
              <a:rPr lang="en-US" sz="800" strike="sngStrike" dirty="0" smtClean="0"/>
              <a:t> not there</a:t>
            </a:r>
            <a:endParaRPr lang="en-US" sz="800" strike="sngStrike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588" y="3583925"/>
            <a:ext cx="2381250" cy="1924050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9312749" y="3354521"/>
            <a:ext cx="2945729" cy="2554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853212" y="1025863"/>
            <a:ext cx="34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nonPOlciAuschitz.US CITIZEN 2014</a:t>
            </a:r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9659185" y="3481391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9811585" y="3633791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963985" y="3786191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10116385" y="3938591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9264816" y="3600671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8882238" y="3475198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8703519" y="3217204"/>
            <a:ext cx="2309057" cy="2152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1532" y="6435322"/>
            <a:ext cx="431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trike="sngStrike" dirty="0" smtClean="0"/>
              <a:t>: ghost </a:t>
            </a:r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dirty="0" err="1" smtClean="0"/>
              <a:t>iran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denail</a:t>
            </a:r>
            <a:endParaRPr lang="en-US" strike="sngStrike" dirty="0"/>
          </a:p>
        </p:txBody>
      </p:sp>
      <p:sp>
        <p:nvSpPr>
          <p:cNvPr id="69" name="Oval 68"/>
          <p:cNvSpPr/>
          <p:nvPr/>
        </p:nvSpPr>
        <p:spPr>
          <a:xfrm>
            <a:off x="4931229" y="6177276"/>
            <a:ext cx="936171" cy="6807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5057849" y="6304517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 </a:t>
            </a:r>
            <a:r>
              <a:rPr lang="en-US" sz="800" strike="sngStrike" dirty="0" err="1" smtClean="0"/>
              <a:t>Hbo</a:t>
            </a:r>
            <a:r>
              <a:rPr lang="en-US" sz="800" strike="sngStrike" dirty="0" smtClean="0"/>
              <a:t> boxing</a:t>
            </a:r>
          </a:p>
          <a:p>
            <a:r>
              <a:rPr lang="en-US" sz="800" dirty="0" err="1" smtClean="0"/>
              <a:t>alen</a:t>
            </a:r>
            <a:endParaRPr lang="en-US" sz="800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>
            <a:off x="5853212" y="5860663"/>
            <a:ext cx="814271" cy="400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8241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347" y="3218089"/>
            <a:ext cx="2381250" cy="192405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17571" y="2710543"/>
            <a:ext cx="3211286" cy="28085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615543" y="3218089"/>
            <a:ext cx="3254828" cy="24533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84" y="1839005"/>
            <a:ext cx="2619375" cy="17430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31" y="1805940"/>
            <a:ext cx="2619375" cy="17430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87" y="1894250"/>
            <a:ext cx="2619375" cy="174307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43800" y="1394141"/>
            <a:ext cx="1271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Seattle, WA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3777479"/>
            <a:ext cx="2619375" cy="174307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52483" y="3505999"/>
            <a:ext cx="290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 </a:t>
            </a:r>
            <a:r>
              <a:rPr lang="en-US" strike="sngStrike" dirty="0" smtClean="0"/>
              <a:t>10 child </a:t>
            </a:r>
            <a:r>
              <a:rPr lang="en-US" strike="sngStrike" dirty="0" err="1" smtClean="0"/>
              <a:t>bwm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freind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92" y="3698285"/>
            <a:ext cx="2847975" cy="16002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51714" y="5493442"/>
            <a:ext cx="66135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41:HOMCI:LU:nonPocieConsitnowt(</a:t>
            </a:r>
            <a:r>
              <a:rPr lang="en-US" dirty="0" err="1" smtClean="0"/>
              <a:t>Macddia</a:t>
            </a:r>
            <a:r>
              <a:rPr lang="en-US" dirty="0" smtClean="0"/>
              <a:t>)POLIZEI:§</a:t>
            </a:r>
            <a:r>
              <a:rPr lang="en-US" dirty="0" err="1" smtClean="0"/>
              <a:t>STALKER:Assc</a:t>
            </a:r>
            <a:r>
              <a:rPr lang="en-US" dirty="0" smtClean="0"/>
              <a:t>.</a:t>
            </a:r>
          </a:p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Spy </a:t>
            </a:r>
            <a:r>
              <a:rPr lang="en-US" sz="800" strike="sngStrike" dirty="0" err="1" smtClean="0"/>
              <a:t>Grobache</a:t>
            </a:r>
            <a:r>
              <a:rPr lang="en-US" sz="800" strike="sngStrike" dirty="0" smtClean="0"/>
              <a:t> 41 years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765" y="5887336"/>
            <a:ext cx="1706360" cy="95875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826" y="5874615"/>
            <a:ext cx="1262554" cy="94569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379084" y="1093744"/>
            <a:ext cx="9177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Roth.ibmd.merapple.accnteyr.topuch.nonPoiceMPA.nonPociCfg.AVAILBILITY.noNPioceTontnItem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357" y="1648512"/>
            <a:ext cx="690972" cy="87368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351894" y="1288615"/>
            <a:ext cx="9916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Works </a:t>
            </a:r>
            <a:r>
              <a:rPr lang="en-US" strike="sngStrike" dirty="0" err="1" smtClean="0"/>
              <a:t>ther</a:t>
            </a:r>
            <a:r>
              <a:rPr lang="en-US" strike="sngStrike" dirty="0"/>
              <a:t> </a:t>
            </a:r>
            <a:r>
              <a:rPr lang="en-US" dirty="0" smtClean="0"/>
              <a:t>HOMCEI:AUSLSER </a:t>
            </a:r>
            <a:r>
              <a:rPr lang="en-US" strike="sngStrike" dirty="0" smtClean="0"/>
              <a:t>Long hair0 1  PINEBOORK MIRRIOR </a:t>
            </a:r>
            <a:r>
              <a:rPr lang="en-US" dirty="0" err="1" smtClean="0"/>
              <a:t>HOCMI:AUSLEDER</a:t>
            </a:r>
            <a:r>
              <a:rPr lang="en-US" strike="sngStrike" dirty="0" err="1" smtClean="0"/>
              <a:t>,dylandneibhoer</a:t>
            </a:r>
            <a:endParaRPr lang="en-US" strike="sngStrike" dirty="0" smtClean="0"/>
          </a:p>
          <a:p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5" y="1730632"/>
            <a:ext cx="546211" cy="728281"/>
          </a:xfrm>
          <a:prstGeom prst="rect">
            <a:avLst/>
          </a:prstGeom>
        </p:spPr>
      </p:pic>
      <p:sp>
        <p:nvSpPr>
          <p:cNvPr id="31" name="Cube 30"/>
          <p:cNvSpPr/>
          <p:nvPr/>
        </p:nvSpPr>
        <p:spPr>
          <a:xfrm>
            <a:off x="272514" y="2395146"/>
            <a:ext cx="1043698" cy="9877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778522" y="5486791"/>
            <a:ext cx="1408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beard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dracko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62504" y="5804293"/>
            <a:ext cx="484245" cy="36318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14904" y="5956693"/>
            <a:ext cx="484245" cy="36318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67304" y="6109093"/>
            <a:ext cx="484245" cy="3631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5147" y="6081760"/>
            <a:ext cx="484245" cy="36318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9999930" y="5505456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POLZIE:HOLZER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312" y="5653211"/>
            <a:ext cx="350424" cy="37626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8400869" y="5651893"/>
            <a:ext cx="5020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dracko</a:t>
            </a:r>
            <a:endParaRPr lang="en-US" sz="900" dirty="0"/>
          </a:p>
        </p:txBody>
      </p:sp>
      <p:sp>
        <p:nvSpPr>
          <p:cNvPr id="43" name="Rectangle 42"/>
          <p:cNvSpPr/>
          <p:nvPr/>
        </p:nvSpPr>
        <p:spPr>
          <a:xfrm>
            <a:off x="8459066" y="5747657"/>
            <a:ext cx="80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dracko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705865" y="6414494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Stalkignn</a:t>
            </a:r>
            <a:r>
              <a:rPr lang="en-US" sz="800" dirty="0" smtClean="0"/>
              <a:t> Chinese guys </a:t>
            </a:r>
            <a:r>
              <a:rPr lang="en-US" sz="800" dirty="0" err="1" smtClean="0"/>
              <a:t>walke</a:t>
            </a:r>
            <a:endParaRPr lang="en-US" sz="800" dirty="0" smtClean="0"/>
          </a:p>
          <a:p>
            <a:r>
              <a:rPr lang="en-US" sz="800" dirty="0" smtClean="0"/>
              <a:t>In §422.6 hate </a:t>
            </a:r>
            <a:r>
              <a:rPr lang="en-US" sz="800" dirty="0" err="1" smtClean="0"/>
              <a:t>stak</a:t>
            </a:r>
            <a:r>
              <a:rPr lang="en-US" sz="800" dirty="0" smtClean="0"/>
              <a:t> §</a:t>
            </a:r>
            <a:r>
              <a:rPr lang="en-US" sz="800" dirty="0" err="1" smtClean="0"/>
              <a:t>Stlaking</a:t>
            </a:r>
            <a:endParaRPr lang="en-US" sz="800" dirty="0" smtClean="0"/>
          </a:p>
          <a:p>
            <a:r>
              <a:rPr lang="en-US" sz="800" dirty="0" smtClean="0"/>
              <a:t>In §HOMCEP:AUSLAIDER</a:t>
            </a:r>
            <a:endParaRPr lang="en-US" sz="800" dirty="0"/>
          </a:p>
        </p:txBody>
      </p:sp>
      <p:cxnSp>
        <p:nvCxnSpPr>
          <p:cNvPr id="46" name="Straight Connector 45"/>
          <p:cNvCxnSpPr>
            <a:endCxn id="42" idx="0"/>
          </p:cNvCxnSpPr>
          <p:nvPr/>
        </p:nvCxnSpPr>
        <p:spPr>
          <a:xfrm flipV="1">
            <a:off x="7801334" y="5651893"/>
            <a:ext cx="850566" cy="6114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953734" y="5804293"/>
            <a:ext cx="850566" cy="6114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8106134" y="5956693"/>
            <a:ext cx="850566" cy="6114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8607617" y="6053386"/>
            <a:ext cx="850566" cy="61145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683667" y="5814399"/>
            <a:ext cx="58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alen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8367790" y="5942817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arim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8976375" y="6030130"/>
            <a:ext cx="1344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Arims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fahter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200" y="4378525"/>
            <a:ext cx="764040" cy="107935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2113" y="5054356"/>
            <a:ext cx="427313" cy="42731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1602113" y="4918204"/>
            <a:ext cx="851144" cy="12092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599415" y="3909880"/>
            <a:ext cx="180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Roth(</a:t>
            </a:r>
            <a:r>
              <a:rPr lang="en-US" strike="sngStrike" dirty="0" err="1" smtClean="0"/>
              <a:t>drago</a:t>
            </a:r>
            <a:r>
              <a:rPr lang="en-US" strike="sngStrike" dirty="0" smtClean="0"/>
              <a:t>).</a:t>
            </a:r>
            <a:r>
              <a:rPr lang="en-US" dirty="0" smtClean="0"/>
              <a:t>ELKE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0429111" y="5793823"/>
            <a:ext cx="24180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Stalkign</a:t>
            </a:r>
            <a:r>
              <a:rPr lang="en-US" dirty="0" smtClean="0"/>
              <a:t> §</a:t>
            </a:r>
            <a:r>
              <a:rPr lang="en-US" dirty="0" err="1" smtClean="0"/>
              <a:t>Agg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sz="800" dirty="0" err="1" smtClean="0"/>
              <a:t>Asulst</a:t>
            </a:r>
            <a:r>
              <a:rPr lang="en-US" sz="800" dirty="0" smtClean="0"/>
              <a:t> </a:t>
            </a:r>
            <a:r>
              <a:rPr lang="en-US" sz="800" dirty="0" err="1" smtClean="0"/>
              <a:t>mothcyelc</a:t>
            </a:r>
            <a:r>
              <a:rPr lang="en-US" sz="800" dirty="0" smtClean="0"/>
              <a:t> 3:15pm </a:t>
            </a:r>
            <a:r>
              <a:rPr lang="en-US" sz="800" dirty="0" err="1" smtClean="0"/>
              <a:t>atual</a:t>
            </a:r>
            <a:r>
              <a:rPr lang="en-US" sz="800" dirty="0" smtClean="0"/>
              <a:t> </a:t>
            </a:r>
            <a:r>
              <a:rPr lang="en-US" sz="2000" dirty="0" err="1" smtClean="0"/>
              <a:t>white</a:t>
            </a:r>
            <a:r>
              <a:rPr lang="en-US" sz="800" dirty="0" err="1" smtClean="0"/>
              <a:t>e.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10664200" y="35059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805833" y="3673851"/>
            <a:ext cx="13131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Vacation parent </a:t>
            </a:r>
            <a:r>
              <a:rPr lang="en-US" sz="800" strike="sngStrike" dirty="0" err="1" smtClean="0"/>
              <a:t>yugoslavia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1225301" y="3477410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8887247" y="3188538"/>
            <a:ext cx="3483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CHALEI(RUSSIA,PUAL)</a:t>
            </a:r>
          </a:p>
          <a:p>
            <a:r>
              <a:rPr lang="en-US" sz="800" dirty="0" smtClean="0"/>
              <a:t>Vacation in War, DRAFT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800006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56857" y="934812"/>
            <a:ext cx="6577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HUMAN LIFE</a:t>
            </a:r>
            <a:endParaRPr lang="en-US" sz="9600" dirty="0"/>
          </a:p>
        </p:txBody>
      </p:sp>
      <p:sp>
        <p:nvSpPr>
          <p:cNvPr id="9" name="Rectangle 8"/>
          <p:cNvSpPr/>
          <p:nvPr/>
        </p:nvSpPr>
        <p:spPr>
          <a:xfrm>
            <a:off x="3506830" y="3390628"/>
            <a:ext cx="6064184" cy="297751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95625" y="3385490"/>
            <a:ext cx="1376525" cy="772886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51021" y="4201886"/>
            <a:ext cx="265465" cy="2068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553200" y="4408714"/>
            <a:ext cx="187372" cy="239486"/>
          </a:xfrm>
          <a:custGeom>
            <a:avLst/>
            <a:gdLst>
              <a:gd name="connsiteX0" fmla="*/ 0 w 187372"/>
              <a:gd name="connsiteY0" fmla="*/ 0 h 239486"/>
              <a:gd name="connsiteX1" fmla="*/ 185057 w 187372"/>
              <a:gd name="connsiteY1" fmla="*/ 152400 h 239486"/>
              <a:gd name="connsiteX2" fmla="*/ 87086 w 187372"/>
              <a:gd name="connsiteY2" fmla="*/ 239486 h 239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7372" h="239486">
                <a:moveTo>
                  <a:pt x="0" y="0"/>
                </a:moveTo>
                <a:cubicBezTo>
                  <a:pt x="85271" y="56243"/>
                  <a:pt x="170543" y="112486"/>
                  <a:pt x="185057" y="152400"/>
                </a:cubicBezTo>
                <a:cubicBezTo>
                  <a:pt x="199571" y="192314"/>
                  <a:pt x="143328" y="215900"/>
                  <a:pt x="87086" y="2394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3200" y="4627981"/>
            <a:ext cx="187372" cy="13607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627019" y="4701056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686145" y="4693911"/>
            <a:ext cx="45719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583753" y="4595813"/>
            <a:ext cx="1634" cy="16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4" idx="1"/>
            <a:endCxn id="14" idx="1"/>
          </p:cNvCxnSpPr>
          <p:nvPr/>
        </p:nvCxnSpPr>
        <p:spPr>
          <a:xfrm>
            <a:off x="6553200" y="469601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501347" y="4650157"/>
            <a:ext cx="145539" cy="50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56857" y="22533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32" y="1223010"/>
            <a:ext cx="2905125" cy="15716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888" y="3523646"/>
            <a:ext cx="262998" cy="17825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215743" y="3390628"/>
            <a:ext cx="493261" cy="393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6503" y="2716930"/>
            <a:ext cx="14566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COW</a:t>
            </a:r>
            <a:endParaRPr lang="en-US" sz="48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482" y="4784271"/>
            <a:ext cx="818050" cy="81805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0798629" y="4305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0537371" y="4201886"/>
            <a:ext cx="1371600" cy="1719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2" y="3390628"/>
            <a:ext cx="3028950" cy="30289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0199" y="2902233"/>
            <a:ext cx="690972" cy="87368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646229" y="2794635"/>
            <a:ext cx="1740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</a:t>
            </a:r>
            <a:r>
              <a:rPr lang="en-US" dirty="0" err="1" smtClean="0"/>
              <a:t>DAVID.</a:t>
            </a:r>
            <a:r>
              <a:rPr lang="en-US" sz="800" strike="sngStrike" dirty="0" err="1" smtClean="0"/>
              <a:t>marx</a:t>
            </a:r>
            <a:endParaRPr lang="en-US" sz="800" strike="sngStrike" dirty="0" smtClean="0"/>
          </a:p>
          <a:p>
            <a:r>
              <a:rPr lang="en-US" dirty="0" smtClean="0"/>
              <a:t>I want watch</a:t>
            </a:r>
          </a:p>
          <a:p>
            <a:r>
              <a:rPr lang="en-US" dirty="0" err="1" smtClean="0"/>
              <a:t>Tv</a:t>
            </a:r>
            <a:r>
              <a:rPr lang="en-US" dirty="0" smtClean="0"/>
              <a:t> like </a:t>
            </a:r>
            <a:r>
              <a:rPr lang="en-US" dirty="0" err="1" smtClean="0"/>
              <a:t>phil</a:t>
            </a:r>
            <a:r>
              <a:rPr lang="en-US" dirty="0" smtClean="0"/>
              <a:t> when</a:t>
            </a:r>
          </a:p>
          <a:p>
            <a:r>
              <a:rPr lang="en-US" dirty="0" smtClean="0"/>
              <a:t>I am old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545286" y="2329543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 flipH="1" flipV="1">
            <a:off x="3245572" y="1556657"/>
            <a:ext cx="6997885" cy="261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5595257" y="3523646"/>
            <a:ext cx="1665514" cy="1657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646229" y="5861983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 People missing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578968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FBI</a:t>
            </a:r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8304" y="411799"/>
            <a:ext cx="8130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</a:rPr>
              <a:t>partner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8546" y="4088923"/>
            <a:ext cx="1091332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https://access.redhat.com/documentation/en-us/red_hat_jboss_enterprise_application_platform/7.0/html/developing_web_services_applications/developing_jax_ws_web_services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67" y="1573268"/>
            <a:ext cx="3437533" cy="206383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82486" y="1145479"/>
            <a:ext cx="222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 RED HAT(IBM)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242457" y="1330145"/>
            <a:ext cx="1861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5376069" y="2819462"/>
            <a:ext cx="4014705" cy="15388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00" dirty="0" smtClean="0">
                <a:solidFill>
                  <a:srgbClr val="151515"/>
                </a:solidFill>
                <a:latin typeface="RedHatMono"/>
              </a:rPr>
              <a:t>wsprovide.sh </a:t>
            </a:r>
            <a:r>
              <a:rPr lang="en-US" altLang="en-US" sz="1000" dirty="0">
                <a:solidFill>
                  <a:srgbClr val="151515"/>
                </a:solidFill>
                <a:latin typeface="RedHatMono"/>
              </a:rPr>
              <a:t>--</a:t>
            </a:r>
            <a:r>
              <a:rPr lang="en-US" altLang="en-US" sz="1000" dirty="0" err="1">
                <a:solidFill>
                  <a:srgbClr val="151515"/>
                </a:solidFill>
                <a:latin typeface="RedHatMono"/>
              </a:rPr>
              <a:t>classpath</a:t>
            </a:r>
            <a:r>
              <a:rPr lang="en-US" altLang="en-US" sz="1000" dirty="0">
                <a:solidFill>
                  <a:srgbClr val="151515"/>
                </a:solidFill>
                <a:latin typeface="RedHatMono"/>
              </a:rPr>
              <a:t>=. -w </a:t>
            </a:r>
            <a:r>
              <a:rPr lang="en-US" altLang="en-US" sz="1000" dirty="0" err="1">
                <a:solidFill>
                  <a:srgbClr val="151515"/>
                </a:solidFill>
                <a:latin typeface="RedHatMono"/>
              </a:rPr>
              <a:t>nonPoliceEcho</a:t>
            </a:r>
            <a:r>
              <a:rPr lang="en-US" altLang="en-US" sz="1000" dirty="0">
                <a:solidFill>
                  <a:srgbClr val="151515"/>
                </a:solidFill>
                <a:latin typeface="RedHatMono"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5512419" y="1479561"/>
            <a:ext cx="5538439" cy="1077218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@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javax.jws.WebService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199A"/>
                </a:solidFill>
                <a:effectLst/>
                <a:latin typeface="RedHatMono"/>
              </a:rPr>
              <a:t>public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199A"/>
                </a:solidFill>
                <a:effectLst/>
                <a:latin typeface="RedHatMono"/>
              </a:rPr>
              <a:t>class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Echo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000" dirty="0">
              <a:solidFill>
                <a:srgbClr val="0066CC"/>
              </a:solidFill>
              <a:latin typeface="RedHat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199A"/>
                </a:solidFill>
                <a:effectLst/>
                <a:latin typeface="RedHatMono"/>
              </a:rPr>
              <a:t>public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199A"/>
                </a:solidFill>
                <a:effectLst/>
                <a:latin typeface="RedHatMono"/>
              </a:rPr>
              <a:t>echo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(String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input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{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endParaRPr lang="en-US" altLang="en-US" sz="1000" dirty="0">
              <a:solidFill>
                <a:srgbClr val="151515"/>
              </a:solidFill>
              <a:latin typeface="RedHat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40199A"/>
                </a:solidFill>
                <a:effectLst/>
                <a:latin typeface="RedHatMono"/>
              </a:rPr>
              <a:t>return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input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;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}</a:t>
            </a:r>
            <a:endParaRPr lang="en-US" altLang="en-US" sz="1000" dirty="0">
              <a:solidFill>
                <a:srgbClr val="151515"/>
              </a:solidFill>
              <a:latin typeface="RedHat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rgbClr val="151515"/>
              </a:solidFill>
              <a:effectLst/>
              <a:latin typeface="RedHat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66CC"/>
                </a:solidFill>
                <a:effectLst/>
                <a:latin typeface="RedHatMono"/>
              </a:rPr>
              <a:t>}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Rectangle 9"/>
          <p:cNvSpPr>
            <a:spLocks noChangeArrowheads="1"/>
          </p:cNvSpPr>
          <p:nvPr/>
        </p:nvSpPr>
        <p:spPr bwMode="auto">
          <a:xfrm>
            <a:off x="5688304" y="3056799"/>
            <a:ext cx="1853071" cy="615553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mkdir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-p WEB-INF/classes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$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cp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-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rp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echo WEB-INF/classes/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$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cp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web.xml WEB-INF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$ jar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cvf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echo.war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151515"/>
                </a:solidFill>
                <a:effectLst/>
                <a:latin typeface="RedHatMono"/>
              </a:rPr>
              <a:t> WEB-INF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137" y="4549666"/>
            <a:ext cx="2705100" cy="168592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65" y="5062220"/>
            <a:ext cx="1628468" cy="121977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28546" y="4280443"/>
            <a:ext cx="5635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BSE PAUL BARAEK IT ENGINEER BILL LOVELACE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707" y="5040360"/>
            <a:ext cx="614743" cy="82071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7383421" y="4549666"/>
            <a:ext cx="307657" cy="1215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077961" y="457869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asm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__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 (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$30,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movl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$10,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;"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subl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ebx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, %%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eax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: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"=a"</a:t>
            </a:r>
            <a:r>
              <a:rPr lang="en-US" dirty="0">
                <a:solidFill>
                  <a:srgbClr val="3B3B3B"/>
                </a:solidFill>
                <a:latin typeface="Consolas" panose="020B0609020204030204" pitchFamily="49" charset="0"/>
              </a:rPr>
              <a:t>(res));</a:t>
            </a:r>
            <a:endParaRPr lang="en-US" dirty="0">
              <a:solidFill>
                <a:srgbClr val="3B3B3B"/>
              </a:solidFill>
              <a:latin typeface="Consolas" panose="020B0609020204030204" pitchFamily="49" charset="0"/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44286" y="4649775"/>
            <a:ext cx="4030980" cy="1820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840493" y="4649775"/>
            <a:ext cx="2523763" cy="1800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735" y="6276601"/>
            <a:ext cx="597376" cy="44976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077961" y="5929960"/>
            <a:ext cx="159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heger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6185209" y="5765180"/>
            <a:ext cx="2545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CPVA VIGINIA</a:t>
            </a:r>
            <a:r>
              <a:rPr lang="en-US" strike="sngStrike" dirty="0" smtClean="0"/>
              <a:t> scabs</a:t>
            </a:r>
            <a:endParaRPr lang="en-US" strike="sngStrike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 flipV="1">
            <a:off x="5272055" y="4718662"/>
            <a:ext cx="2726396" cy="12311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839509" y="4558412"/>
            <a:ext cx="5044072" cy="1839255"/>
          </a:xfrm>
          <a:prstGeom prst="rect">
            <a:avLst/>
          </a:prstGeom>
          <a:noFill/>
          <a:ln w="571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5174175" y="6150086"/>
            <a:ext cx="763030" cy="4136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077961" y="6235591"/>
            <a:ext cx="943325" cy="6224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6249735" y="6313631"/>
            <a:ext cx="1024887" cy="4511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76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331970" y="3051810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nonPoliceDEA</a:t>
            </a:r>
            <a:endParaRPr lang="en-US" dirty="0" smtClean="0"/>
          </a:p>
          <a:p>
            <a:r>
              <a:rPr lang="en-US" strike="sngStrike" dirty="0" err="1" smtClean="0"/>
              <a:t>pagerduty</a:t>
            </a:r>
            <a:endParaRPr lang="en-US" strike="sngStrike" dirty="0"/>
          </a:p>
        </p:txBody>
      </p:sp>
      <p:sp>
        <p:nvSpPr>
          <p:cNvPr id="3" name="Rectangle 2"/>
          <p:cNvSpPr/>
          <p:nvPr/>
        </p:nvSpPr>
        <p:spPr>
          <a:xfrm>
            <a:off x="5909310" y="3112085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909310" y="3374975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creack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3410" y="2468880"/>
            <a:ext cx="139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09696" y="2653546"/>
            <a:ext cx="1399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AmazonTurk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5920740" y="2205990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5920740" y="2468880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Labor Code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4034790" y="1725930"/>
            <a:ext cx="22860" cy="460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363898" y="1835040"/>
            <a:ext cx="56255" cy="4979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28800" y="172593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$500/m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85116" y="1353562"/>
            <a:ext cx="1883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AVAILABILITY.z</a:t>
            </a:r>
            <a:r>
              <a:rPr lang="en-US" dirty="0" smtClean="0"/>
              <a:t>/OS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17520" y="1722894"/>
            <a:ext cx="3166110" cy="1975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68780" y="1805940"/>
            <a:ext cx="1200150" cy="104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94" y="3422480"/>
            <a:ext cx="231518" cy="23151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H="1">
            <a:off x="4386866" y="3497580"/>
            <a:ext cx="1337310" cy="40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314" y="2735833"/>
            <a:ext cx="252105" cy="252105"/>
          </a:xfrm>
          <a:prstGeom prst="rect">
            <a:avLst/>
          </a:prstGeom>
        </p:spPr>
      </p:pic>
      <p:cxnSp>
        <p:nvCxnSpPr>
          <p:cNvPr id="32" name="Straight Connector 31"/>
          <p:cNvCxnSpPr>
            <a:endCxn id="17" idx="3"/>
          </p:cNvCxnSpPr>
          <p:nvPr/>
        </p:nvCxnSpPr>
        <p:spPr>
          <a:xfrm flipV="1">
            <a:off x="4423410" y="2838212"/>
            <a:ext cx="1485900" cy="23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727073" y="1108353"/>
            <a:ext cx="2112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FBI:WMD,CPVA(</a:t>
            </a:r>
            <a:r>
              <a:rPr lang="en-US" sz="800" strike="sngStrike" dirty="0" err="1" smtClean="0"/>
              <a:t>alex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ivan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930893" y="1353562"/>
            <a:ext cx="1232304" cy="1399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62940" y="172289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$0, $0, 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934866" y="1612047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 smtClean="0"/>
              <a:t>Productoin</a:t>
            </a:r>
            <a:endParaRPr lang="en-US" sz="10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1009104" y="1576670"/>
            <a:ext cx="48282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stage</a:t>
            </a:r>
            <a:endParaRPr lang="en-US" sz="1050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487858" y="1564012"/>
            <a:ext cx="388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dev</a:t>
            </a:r>
            <a:endParaRPr lang="en-US" sz="105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197" y="4067295"/>
            <a:ext cx="239640" cy="33123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>
            <a:off x="4594860" y="4186744"/>
            <a:ext cx="1337310" cy="40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380771" y="3915102"/>
            <a:ext cx="156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Aws aftermath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423410" y="369814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988262" y="4018180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988262" y="4281070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FBI:WMD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9245684" y="325025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9184615" y="359494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481795" y="325025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9398084" y="340265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9337015" y="374734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634195" y="340265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9550484" y="355505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9489415" y="389974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9786595" y="355505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702884" y="370745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641815" y="405214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9938995" y="370745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855284" y="385985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9794215" y="420454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10091395" y="385985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10007684" y="401225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9946615" y="435694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243795" y="401225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365" y="2469236"/>
            <a:ext cx="552136" cy="5521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51" y="2468356"/>
            <a:ext cx="507993" cy="50799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9202345" y="2221891"/>
            <a:ext cx="600985" cy="252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591735" y="2215264"/>
            <a:ext cx="701987" cy="2680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9120671" y="2468356"/>
            <a:ext cx="1027048" cy="588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9156031" y="1858103"/>
            <a:ext cx="600985" cy="252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0472603" y="1850715"/>
            <a:ext cx="600985" cy="252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/>
          <p:cNvCxnSpPr/>
          <p:nvPr/>
        </p:nvCxnSpPr>
        <p:spPr>
          <a:xfrm>
            <a:off x="10578851" y="2473056"/>
            <a:ext cx="1027048" cy="588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7979228" y="2965078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979228" y="3227968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creack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0812573" y="2973362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0812573" y="3236252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cannbale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278529" y="255659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BRAZIL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30" y="1097280"/>
            <a:ext cx="827587" cy="827587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10942728" y="2622849"/>
            <a:ext cx="335801" cy="1184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11441223" y="2781224"/>
            <a:ext cx="173605" cy="59375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914277" y="1353562"/>
            <a:ext cx="840224" cy="53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961" y="1032224"/>
            <a:ext cx="556244" cy="78609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H="1">
            <a:off x="7795260" y="1735157"/>
            <a:ext cx="4313946" cy="22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0635804" y="1110004"/>
            <a:ext cx="1174268" cy="141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10635804" y="1372894"/>
            <a:ext cx="1174268" cy="306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cannbale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84" name="Straight Arrow Connector 83"/>
          <p:cNvCxnSpPr>
            <a:stCxn id="76" idx="1"/>
          </p:cNvCxnSpPr>
          <p:nvPr/>
        </p:nvCxnSpPr>
        <p:spPr>
          <a:xfrm flipH="1">
            <a:off x="9946615" y="3104807"/>
            <a:ext cx="865958" cy="14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endCxn id="45" idx="7"/>
          </p:cNvCxnSpPr>
          <p:nvPr/>
        </p:nvCxnSpPr>
        <p:spPr>
          <a:xfrm flipH="1">
            <a:off x="10024795" y="3305563"/>
            <a:ext cx="787778" cy="147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endCxn id="51" idx="7"/>
          </p:cNvCxnSpPr>
          <p:nvPr/>
        </p:nvCxnSpPr>
        <p:spPr>
          <a:xfrm flipH="1">
            <a:off x="10177195" y="3397402"/>
            <a:ext cx="555814" cy="208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77" idx="1"/>
          </p:cNvCxnSpPr>
          <p:nvPr/>
        </p:nvCxnSpPr>
        <p:spPr>
          <a:xfrm flipH="1">
            <a:off x="10609778" y="3520440"/>
            <a:ext cx="202795" cy="158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92117" y="5341708"/>
            <a:ext cx="302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 smtClean="0"/>
              <a:t>PUT THE MONEY BACK</a:t>
            </a:r>
            <a:endParaRPr lang="en-US" sz="2400" strike="sngStrike" dirty="0"/>
          </a:p>
        </p:txBody>
      </p:sp>
      <p:sp>
        <p:nvSpPr>
          <p:cNvPr id="92" name="Rectangle 91"/>
          <p:cNvSpPr/>
          <p:nvPr/>
        </p:nvSpPr>
        <p:spPr>
          <a:xfrm>
            <a:off x="7927861" y="5653920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strike="sngStrike" dirty="0">
                <a:solidFill>
                  <a:srgbClr val="4D5156"/>
                </a:solidFill>
                <a:latin typeface="Roboto"/>
              </a:rPr>
              <a:t>The federal government currently has $31.46 </a:t>
            </a:r>
            <a:endParaRPr lang="en-US" sz="1400" strike="sngStrike" dirty="0" smtClean="0">
              <a:solidFill>
                <a:srgbClr val="4D5156"/>
              </a:solidFill>
              <a:latin typeface="Roboto"/>
            </a:endParaRPr>
          </a:p>
          <a:p>
            <a:r>
              <a:rPr lang="en-US" sz="1400" strike="sngStrike" dirty="0" smtClean="0">
                <a:solidFill>
                  <a:srgbClr val="4D5156"/>
                </a:solidFill>
                <a:latin typeface="Roboto"/>
              </a:rPr>
              <a:t>trillion </a:t>
            </a:r>
            <a:r>
              <a:rPr lang="en-US" sz="1400" strike="sngStrike" dirty="0">
                <a:solidFill>
                  <a:srgbClr val="4D5156"/>
                </a:solidFill>
                <a:latin typeface="Roboto"/>
              </a:rPr>
              <a:t>in federal debt</a:t>
            </a:r>
            <a:endParaRPr lang="en-US" sz="14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7795260" y="5189308"/>
            <a:ext cx="19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nonPolicCfgLogicall</a:t>
            </a:r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7927861" y="5189308"/>
            <a:ext cx="4264139" cy="1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7456584" y="6265961"/>
            <a:ext cx="2634810" cy="592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>
            <a:off x="7883333" y="6141964"/>
            <a:ext cx="4264139" cy="14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9774842" y="6306531"/>
            <a:ext cx="275890" cy="2514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1t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9774841" y="6612289"/>
            <a:ext cx="274906" cy="220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1t</a:t>
            </a:r>
            <a:endParaRPr lang="en-US" sz="800" dirty="0"/>
          </a:p>
        </p:txBody>
      </p:sp>
      <p:cxnSp>
        <p:nvCxnSpPr>
          <p:cNvPr id="101" name="Straight Arrow Connector 100"/>
          <p:cNvCxnSpPr>
            <a:endCxn id="98" idx="0"/>
          </p:cNvCxnSpPr>
          <p:nvPr/>
        </p:nvCxnSpPr>
        <p:spPr>
          <a:xfrm flipH="1">
            <a:off x="9912787" y="2925923"/>
            <a:ext cx="692128" cy="3380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7377472" y="6060310"/>
            <a:ext cx="686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4D5156"/>
                </a:solidFill>
                <a:latin typeface="Roboto"/>
              </a:rPr>
              <a:t>$31.46 </a:t>
            </a:r>
            <a:r>
              <a:rPr lang="en-US" sz="1000" dirty="0" smtClean="0">
                <a:solidFill>
                  <a:srgbClr val="4D5156"/>
                </a:solidFill>
                <a:latin typeface="Roboto"/>
              </a:rPr>
              <a:t>T</a:t>
            </a:r>
            <a:endParaRPr lang="en-US" sz="1000" dirty="0">
              <a:solidFill>
                <a:srgbClr val="4D5156"/>
              </a:solidFill>
              <a:latin typeface="Roboto"/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7511849" y="6614444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880878" y="6629881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7511849" y="6333288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873817" y="6345746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8241710" y="6314376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8594134" y="6333288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6" name="Rectangle 115"/>
          <p:cNvSpPr/>
          <p:nvPr/>
        </p:nvSpPr>
        <p:spPr>
          <a:xfrm>
            <a:off x="8956102" y="6345746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9323995" y="6314376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8296893" y="6606478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8658861" y="6618936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9026754" y="6587566"/>
            <a:ext cx="332071" cy="243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4801332" y="4764938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sp>
        <p:nvSpPr>
          <p:cNvPr id="122" name="Rectangle 121"/>
          <p:cNvSpPr/>
          <p:nvPr/>
        </p:nvSpPr>
        <p:spPr>
          <a:xfrm>
            <a:off x="4540997" y="4612538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4540997" y="4875428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617410" y="6345746"/>
            <a:ext cx="198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CREED; </a:t>
            </a:r>
            <a:r>
              <a:rPr lang="en-US" strike="sngStrike" dirty="0" smtClean="0"/>
              <a:t>Temptation</a:t>
            </a:r>
            <a:endParaRPr lang="en-US" strike="sngStrike" dirty="0"/>
          </a:p>
        </p:txBody>
      </p:sp>
      <p:sp>
        <p:nvSpPr>
          <p:cNvPr id="125" name="Rectangle 124"/>
          <p:cNvSpPr/>
          <p:nvPr/>
        </p:nvSpPr>
        <p:spPr>
          <a:xfrm>
            <a:off x="1668780" y="6141964"/>
            <a:ext cx="820420" cy="636026"/>
          </a:xfrm>
          <a:prstGeom prst="rect">
            <a:avLst/>
          </a:prstGeom>
          <a:solidFill>
            <a:srgbClr val="EE34F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coscto</a:t>
            </a:r>
            <a:endParaRPr lang="en-US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1934866" y="5803373"/>
            <a:ext cx="401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SOLD.1.2Million: I will go back to my villa</a:t>
            </a:r>
            <a:endParaRPr lang="en-US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515" y="5819870"/>
            <a:ext cx="273582" cy="273582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 flipH="1">
            <a:off x="2727073" y="5915530"/>
            <a:ext cx="31145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866138" y="6019540"/>
            <a:ext cx="311454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2866138" y="6306531"/>
            <a:ext cx="917185" cy="251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695215" y="5583217"/>
            <a:ext cx="140775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FBI:WMD</a:t>
            </a:r>
          </a:p>
        </p:txBody>
      </p:sp>
      <p:cxnSp>
        <p:nvCxnSpPr>
          <p:cNvPr id="135" name="Straight Connector 134"/>
          <p:cNvCxnSpPr/>
          <p:nvPr/>
        </p:nvCxnSpPr>
        <p:spPr>
          <a:xfrm flipV="1">
            <a:off x="266700" y="5532187"/>
            <a:ext cx="7210956" cy="81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Cube 136"/>
          <p:cNvSpPr/>
          <p:nvPr/>
        </p:nvSpPr>
        <p:spPr>
          <a:xfrm>
            <a:off x="9244792" y="1790160"/>
            <a:ext cx="541803" cy="361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38" name="Cube 137"/>
          <p:cNvSpPr/>
          <p:nvPr/>
        </p:nvSpPr>
        <p:spPr>
          <a:xfrm>
            <a:off x="10638319" y="1764788"/>
            <a:ext cx="541803" cy="361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39" name="TextBox 138"/>
          <p:cNvSpPr txBox="1"/>
          <p:nvPr/>
        </p:nvSpPr>
        <p:spPr>
          <a:xfrm>
            <a:off x="7979228" y="394335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[x]no</a:t>
            </a:r>
            <a:endParaRPr lang="en-US" dirty="0"/>
          </a:p>
        </p:txBody>
      </p:sp>
      <p:sp>
        <p:nvSpPr>
          <p:cNvPr id="140" name="Rectangle 139"/>
          <p:cNvSpPr/>
          <p:nvPr/>
        </p:nvSpPr>
        <p:spPr>
          <a:xfrm>
            <a:off x="11085014" y="3686423"/>
            <a:ext cx="668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[x]no</a:t>
            </a:r>
          </a:p>
        </p:txBody>
      </p:sp>
      <p:sp>
        <p:nvSpPr>
          <p:cNvPr id="141" name="Rectangle 140"/>
          <p:cNvSpPr/>
          <p:nvPr/>
        </p:nvSpPr>
        <p:spPr>
          <a:xfrm>
            <a:off x="10795649" y="3574543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strike="sngStrike" dirty="0">
                <a:solidFill>
                  <a:srgbClr val="040C28"/>
                </a:solidFill>
                <a:latin typeface="Google Sans"/>
              </a:rPr>
              <a:t>Medical cannabis is legal in Brazil</a:t>
            </a:r>
            <a:r>
              <a:rPr lang="en-US" sz="800" strike="sngStrike" dirty="0" smtClean="0">
                <a:solidFill>
                  <a:srgbClr val="040C28"/>
                </a:solidFill>
                <a:latin typeface="Google Sans"/>
              </a:rPr>
              <a:t>,</a:t>
            </a:r>
          </a:p>
          <a:p>
            <a:r>
              <a:rPr lang="en-US" sz="800" strike="sngStrike" dirty="0">
                <a:solidFill>
                  <a:srgbClr val="040C28"/>
                </a:solidFill>
                <a:latin typeface="Google Sans"/>
              </a:rPr>
              <a:t>?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11777522" y="3266172"/>
            <a:ext cx="106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ROUTE</a:t>
            </a:r>
            <a:endParaRPr lang="en-US" sz="2400" b="1" dirty="0"/>
          </a:p>
        </p:txBody>
      </p:sp>
      <p:sp>
        <p:nvSpPr>
          <p:cNvPr id="143" name="TextBox 142"/>
          <p:cNvSpPr txBox="1"/>
          <p:nvPr/>
        </p:nvSpPr>
        <p:spPr>
          <a:xfrm>
            <a:off x="10469394" y="2427149"/>
            <a:ext cx="106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ROUTE</a:t>
            </a:r>
            <a:endParaRPr lang="en-US" sz="2400" b="1" dirty="0"/>
          </a:p>
        </p:txBody>
      </p:sp>
      <p:sp>
        <p:nvSpPr>
          <p:cNvPr id="144" name="TextBox 143"/>
          <p:cNvSpPr txBox="1"/>
          <p:nvPr/>
        </p:nvSpPr>
        <p:spPr>
          <a:xfrm>
            <a:off x="10971751" y="5151463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iWas</a:t>
            </a:r>
            <a:r>
              <a:rPr lang="en-US" dirty="0" smtClean="0"/>
              <a:t> 41$6T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11400980" y="5398660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30% cognitive</a:t>
            </a:r>
            <a:endParaRPr lang="en-US" sz="800" strike="sngStrike" dirty="0"/>
          </a:p>
        </p:txBody>
      </p:sp>
      <p:cxnSp>
        <p:nvCxnSpPr>
          <p:cNvPr id="147" name="Straight Arrow Connector 146"/>
          <p:cNvCxnSpPr/>
          <p:nvPr/>
        </p:nvCxnSpPr>
        <p:spPr>
          <a:xfrm flipV="1">
            <a:off x="8573781" y="2110446"/>
            <a:ext cx="417151" cy="37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8226947" y="2014275"/>
            <a:ext cx="785044" cy="33851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7672333" y="1914165"/>
            <a:ext cx="1300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36x </a:t>
            </a:r>
          </a:p>
          <a:p>
            <a:r>
              <a:rPr lang="en-US" dirty="0" smtClean="0"/>
              <a:t>                 1x</a:t>
            </a:r>
            <a:endParaRPr lang="en-US" dirty="0"/>
          </a:p>
        </p:txBody>
      </p:sp>
      <p:cxnSp>
        <p:nvCxnSpPr>
          <p:cNvPr id="153" name="Straight Arrow Connector 152"/>
          <p:cNvCxnSpPr>
            <a:endCxn id="64" idx="1"/>
          </p:cNvCxnSpPr>
          <p:nvPr/>
        </p:nvCxnSpPr>
        <p:spPr>
          <a:xfrm flipV="1">
            <a:off x="8890413" y="2348063"/>
            <a:ext cx="311932" cy="17484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616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" y="1062990"/>
            <a:ext cx="5559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Job: C++ Programmer</a:t>
            </a:r>
            <a:endParaRPr lang="en-US" sz="4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55348" y="1893987"/>
            <a:ext cx="1144999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- CPVA</a:t>
            </a:r>
          </a:p>
          <a:p>
            <a:r>
              <a:rPr lang="en-US" sz="5400" dirty="0" smtClean="0"/>
              <a:t>- </a:t>
            </a:r>
            <a:r>
              <a:rPr lang="en-US" sz="5400" dirty="0" err="1" smtClean="0"/>
              <a:t>Polizei</a:t>
            </a:r>
            <a:r>
              <a:rPr lang="en-US" sz="5400" dirty="0" smtClean="0"/>
              <a:t> Daimler Professor</a:t>
            </a:r>
          </a:p>
          <a:p>
            <a:r>
              <a:rPr lang="en-US" sz="5400" dirty="0" smtClean="0"/>
              <a:t>- VICE President Germany Law Professor</a:t>
            </a:r>
          </a:p>
          <a:p>
            <a:pPr marL="685800" indent="-685800">
              <a:buFontTx/>
              <a:buChar char="-"/>
            </a:pPr>
            <a:r>
              <a:rPr lang="en-US" sz="5400" dirty="0" smtClean="0"/>
              <a:t>IPX </a:t>
            </a:r>
            <a:r>
              <a:rPr lang="en-US" sz="5400" dirty="0" err="1" smtClean="0"/>
              <a:t>P.D.Prof</a:t>
            </a:r>
            <a:r>
              <a:rPr lang="en-US" sz="5400" dirty="0" smtClean="0"/>
              <a:t>   </a:t>
            </a:r>
            <a:r>
              <a:rPr lang="en-US" sz="5400" dirty="0" err="1" smtClean="0"/>
              <a:t>V.P.Germany</a:t>
            </a:r>
            <a:r>
              <a:rPr lang="en-US" sz="5400" dirty="0" smtClean="0"/>
              <a:t> Law Prof.</a:t>
            </a:r>
          </a:p>
          <a:p>
            <a:pPr marL="685800" indent="-685800">
              <a:buFontTx/>
              <a:buChar char="-"/>
            </a:pPr>
            <a:r>
              <a:rPr lang="en-US" sz="5400" dirty="0" smtClean="0"/>
              <a:t>AMTSGERICHT KOCHMANN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3840" y="1478488"/>
            <a:ext cx="291932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tells homeless (human)</a:t>
            </a:r>
          </a:p>
          <a:p>
            <a:r>
              <a:rPr lang="en-US" strike="sngStrike" dirty="0" smtClean="0"/>
              <a:t>Cannot work in C++ everyday</a:t>
            </a:r>
          </a:p>
          <a:p>
            <a:r>
              <a:rPr lang="en-US" sz="1050" strike="sngStrike" dirty="0" smtClean="0"/>
              <a:t>Tim cook known child </a:t>
            </a:r>
            <a:r>
              <a:rPr lang="en-US" sz="1050" strike="sngStrike" dirty="0" err="1" smtClean="0"/>
              <a:t>molestor</a:t>
            </a:r>
            <a:endParaRPr lang="en-US" sz="1050" strike="sngStrike" dirty="0" smtClean="0"/>
          </a:p>
          <a:p>
            <a:r>
              <a:rPr lang="en-US" sz="1050" strike="sngStrike" dirty="0" smtClean="0"/>
              <a:t>With boys uses IBM principal</a:t>
            </a:r>
          </a:p>
          <a:p>
            <a:r>
              <a:rPr lang="en-US" sz="1050" strike="sngStrike" dirty="0" err="1" smtClean="0"/>
              <a:t>Busines</a:t>
            </a:r>
            <a:r>
              <a:rPr lang="en-US" sz="1050" strike="sngStrike" dirty="0" smtClean="0"/>
              <a:t> process manage to put</a:t>
            </a:r>
          </a:p>
          <a:p>
            <a:r>
              <a:rPr lang="en-US" sz="1050" strike="sngStrike" dirty="0" smtClean="0"/>
              <a:t>Things I other </a:t>
            </a:r>
            <a:r>
              <a:rPr lang="en-US" sz="1050" strike="sngStrike" dirty="0" err="1" smtClean="0"/>
              <a:t>peroosn</a:t>
            </a:r>
            <a:r>
              <a:rPr lang="en-US" sz="1050" strike="sngStrike" dirty="0" smtClean="0"/>
              <a:t> asshole</a:t>
            </a:r>
            <a:endParaRPr lang="en-US" sz="105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cxnSp>
        <p:nvCxnSpPr>
          <p:cNvPr id="3" name="Straight Arrow Connector 2"/>
          <p:cNvCxnSpPr>
            <a:endCxn id="15" idx="2"/>
          </p:cNvCxnSpPr>
          <p:nvPr/>
        </p:nvCxnSpPr>
        <p:spPr>
          <a:xfrm>
            <a:off x="10012680" y="2857500"/>
            <a:ext cx="640715" cy="371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62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0208" y="732034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43" name="Straight Connector 42"/>
          <p:cNvCxnSpPr>
            <a:stCxn id="40" idx="1"/>
          </p:cNvCxnSpPr>
          <p:nvPr/>
        </p:nvCxnSpPr>
        <p:spPr>
          <a:xfrm>
            <a:off x="233849" y="6758041"/>
            <a:ext cx="1485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18" y="1421259"/>
            <a:ext cx="2447104" cy="257311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638" y="2315257"/>
            <a:ext cx="2133600" cy="2133600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716278" y="1070972"/>
            <a:ext cx="3287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ATOMICLOCK</a:t>
            </a:r>
            <a:endParaRPr lang="en-US" sz="44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sp>
        <p:nvSpPr>
          <p:cNvPr id="82" name="Oval 81"/>
          <p:cNvSpPr/>
          <p:nvPr/>
        </p:nvSpPr>
        <p:spPr>
          <a:xfrm>
            <a:off x="5264982" y="2417721"/>
            <a:ext cx="1325880" cy="13601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4887792" y="3777891"/>
            <a:ext cx="2198370" cy="22059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638835" y="2662373"/>
            <a:ext cx="952027" cy="6125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DISNELAND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26790" y="845725"/>
            <a:ext cx="496802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FBI:WMD</a:t>
            </a:r>
            <a:endParaRPr lang="en-US" sz="9600" dirty="0"/>
          </a:p>
        </p:txBody>
      </p:sp>
      <p:sp>
        <p:nvSpPr>
          <p:cNvPr id="90" name="Oval 89"/>
          <p:cNvSpPr/>
          <p:nvPr/>
        </p:nvSpPr>
        <p:spPr>
          <a:xfrm rot="20543079">
            <a:off x="11851533" y="6520728"/>
            <a:ext cx="305137" cy="21915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 rot="20543079">
            <a:off x="11534845" y="6475253"/>
            <a:ext cx="428768" cy="33401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rot="20543079" flipH="1">
            <a:off x="11099979" y="6336335"/>
            <a:ext cx="95196" cy="163745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 rot="20543079">
            <a:off x="11131298" y="6274090"/>
            <a:ext cx="91296" cy="11460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11578590" y="6642258"/>
            <a:ext cx="170639" cy="138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9801520" y="6456765"/>
            <a:ext cx="1514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SQ.§187.PREA</a:t>
            </a:r>
            <a:endParaRPr lang="en-US" dirty="0"/>
          </a:p>
        </p:txBody>
      </p:sp>
      <p:cxnSp>
        <p:nvCxnSpPr>
          <p:cNvPr id="113" name="Straight Arrow Connector 112"/>
          <p:cNvCxnSpPr>
            <a:endCxn id="109" idx="3"/>
          </p:cNvCxnSpPr>
          <p:nvPr/>
        </p:nvCxnSpPr>
        <p:spPr>
          <a:xfrm>
            <a:off x="11237795" y="6642101"/>
            <a:ext cx="365785" cy="118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2004101" y="6510646"/>
            <a:ext cx="88839" cy="1314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17" y="3316214"/>
            <a:ext cx="419317" cy="419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017" y="3777891"/>
            <a:ext cx="323629" cy="3236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205" y="4235493"/>
            <a:ext cx="767579" cy="64539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310966" y="2662373"/>
            <a:ext cx="413326" cy="26640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8526831" y="2868930"/>
            <a:ext cx="47844" cy="27044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0966" y="5410474"/>
            <a:ext cx="1438275" cy="85248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898130" y="6148340"/>
            <a:ext cx="982980" cy="114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40930" y="241538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41.alg.</a:t>
            </a:r>
            <a:r>
              <a:rPr lang="en-US" sz="800" strike="sngStrike" dirty="0" smtClean="0"/>
              <a:t>ghceho(</a:t>
            </a:r>
            <a:r>
              <a:rPr lang="en-US" sz="800" strike="sngStrike" dirty="0" err="1" smtClean="0"/>
              <a:t>jaskcon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7658100" y="2784717"/>
            <a:ext cx="702105" cy="99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866845" y="3886654"/>
            <a:ext cx="590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Bag-&gt;dick</a:t>
            </a:r>
            <a:endParaRPr lang="en-US" sz="800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9566910" y="5086350"/>
            <a:ext cx="1211580" cy="487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812780" y="4978445"/>
            <a:ext cx="193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KING.41.</a:t>
            </a:r>
            <a:r>
              <a:rPr lang="en-US" strike="sngStrike" dirty="0" smtClean="0"/>
              <a:t>siri(</a:t>
            </a:r>
            <a:r>
              <a:rPr lang="en-US" strike="sngStrike" dirty="0" err="1" smtClean="0"/>
              <a:t>suisi</a:t>
            </a:r>
            <a:r>
              <a:rPr lang="en-US" dirty="0" smtClean="0"/>
              <a:t>)</a:t>
            </a:r>
          </a:p>
          <a:p>
            <a:r>
              <a:rPr lang="en-US" dirty="0" smtClean="0"/>
              <a:t>0.1 wait </a:t>
            </a:r>
            <a:r>
              <a:rPr lang="en-US" sz="900" strike="sngStrike" dirty="0" smtClean="0"/>
              <a:t>trigger phone sound</a:t>
            </a:r>
            <a:endParaRPr lang="en-US" sz="900" strike="sngStrike" dirty="0"/>
          </a:p>
        </p:txBody>
      </p:sp>
      <p:sp>
        <p:nvSpPr>
          <p:cNvPr id="57" name="Cube 56"/>
          <p:cNvSpPr/>
          <p:nvPr/>
        </p:nvSpPr>
        <p:spPr>
          <a:xfrm>
            <a:off x="450701" y="4032936"/>
            <a:ext cx="3172595" cy="2423829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docs</a:t>
            </a:r>
            <a:endParaRPr lang="en-US" sz="9600" dirty="0"/>
          </a:p>
        </p:txBody>
      </p:sp>
      <p:cxnSp>
        <p:nvCxnSpPr>
          <p:cNvPr id="116" name="Straight Connector 115"/>
          <p:cNvCxnSpPr>
            <a:endCxn id="12" idx="0"/>
          </p:cNvCxnSpPr>
          <p:nvPr/>
        </p:nvCxnSpPr>
        <p:spPr>
          <a:xfrm flipH="1" flipV="1">
            <a:off x="8743995" y="4235493"/>
            <a:ext cx="700226" cy="7429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7440930" y="5244850"/>
            <a:ext cx="870036" cy="73903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798" y="5409897"/>
            <a:ext cx="617250" cy="339394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306352" y="4691115"/>
            <a:ext cx="1366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</a:p>
          <a:p>
            <a:r>
              <a:rPr lang="en-US" dirty="0" smtClean="0"/>
              <a:t>LAKE TAHOE</a:t>
            </a:r>
            <a:endParaRPr lang="en-US" dirty="0"/>
          </a:p>
        </p:txBody>
      </p:sp>
      <p:cxnSp>
        <p:nvCxnSpPr>
          <p:cNvPr id="121" name="Straight Arrow Connector 120"/>
          <p:cNvCxnSpPr/>
          <p:nvPr/>
        </p:nvCxnSpPr>
        <p:spPr>
          <a:xfrm>
            <a:off x="8454721" y="5014281"/>
            <a:ext cx="3209188" cy="1616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6280809" y="6102506"/>
            <a:ext cx="24096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HOMCIDE:BORIS:TIMER</a:t>
            </a:r>
          </a:p>
          <a:p>
            <a:r>
              <a:rPr lang="en-US" sz="800" dirty="0" smtClean="0"/>
              <a:t>2017</a:t>
            </a:r>
            <a:r>
              <a:rPr lang="en-US" sz="800" strike="sngStrike" dirty="0" smtClean="0"/>
              <a:t> Wife and </a:t>
            </a:r>
            <a:r>
              <a:rPr lang="en-US" sz="800" strike="sngStrike" dirty="0" err="1" smtClean="0"/>
              <a:t>duagher</a:t>
            </a:r>
            <a:r>
              <a:rPr lang="en-US" sz="800" strike="sngStrike" dirty="0" smtClean="0"/>
              <a:t> on </a:t>
            </a:r>
            <a:r>
              <a:rPr lang="en-US" sz="800" strike="sngStrike" dirty="0" err="1" smtClean="0"/>
              <a:t>bycine</a:t>
            </a:r>
            <a:r>
              <a:rPr lang="en-US" sz="800" strike="sngStrike" dirty="0" smtClean="0"/>
              <a:t> sex abused</a:t>
            </a:r>
          </a:p>
          <a:p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priosined</a:t>
            </a:r>
            <a:r>
              <a:rPr lang="en-US" sz="800" strike="sngStrike" dirty="0" smtClean="0"/>
              <a:t>; sex abused</a:t>
            </a:r>
            <a:endParaRPr lang="en-US" sz="800" strike="sngStrike" dirty="0"/>
          </a:p>
        </p:txBody>
      </p:sp>
      <p:cxnSp>
        <p:nvCxnSpPr>
          <p:cNvPr id="124" name="Straight Connector 123"/>
          <p:cNvCxnSpPr/>
          <p:nvPr/>
        </p:nvCxnSpPr>
        <p:spPr>
          <a:xfrm>
            <a:off x="7166610" y="5244850"/>
            <a:ext cx="1193595" cy="903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7115685" y="3724436"/>
            <a:ext cx="1170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Guy </a:t>
            </a:r>
            <a:r>
              <a:rPr lang="en-US" dirty="0" err="1" smtClean="0"/>
              <a:t>buidls</a:t>
            </a:r>
            <a:endParaRPr lang="en-US" dirty="0" smtClean="0"/>
          </a:p>
          <a:p>
            <a:r>
              <a:rPr lang="en-US" strike="sngStrike" dirty="0" smtClean="0"/>
              <a:t>Lake using</a:t>
            </a:r>
          </a:p>
          <a:p>
            <a:r>
              <a:rPr lang="en-US" strike="sngStrike" dirty="0" smtClean="0"/>
              <a:t>asshole</a:t>
            </a:r>
            <a:endParaRPr lang="en-US" strike="sngStrike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7045818" y="3896516"/>
            <a:ext cx="1103069" cy="1481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266590" y="5453869"/>
            <a:ext cx="73289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41.roth(</a:t>
            </a:r>
            <a:r>
              <a:rPr lang="en-US" strike="sngStrike" dirty="0" err="1" smtClean="0"/>
              <a:t>chiemseewallet</a:t>
            </a:r>
            <a:r>
              <a:rPr lang="en-US" dirty="0" smtClean="0"/>
              <a:t>).ELKE.10DM.41.CHECKPONIST CHALEI.wallet.1D8723</a:t>
            </a:r>
          </a:p>
          <a:p>
            <a:r>
              <a:rPr lang="en-US" dirty="0" smtClean="0"/>
              <a:t>HOMCE:LUX</a:t>
            </a:r>
            <a:endParaRPr lang="en-US" dirty="0"/>
          </a:p>
        </p:txBody>
      </p:sp>
      <p:sp>
        <p:nvSpPr>
          <p:cNvPr id="129" name="Right Arrow 128"/>
          <p:cNvSpPr/>
          <p:nvPr/>
        </p:nvSpPr>
        <p:spPr>
          <a:xfrm rot="19509218">
            <a:off x="3571010" y="3036513"/>
            <a:ext cx="2288059" cy="128660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5352442" y="2183130"/>
            <a:ext cx="541030" cy="47924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 flipH="1">
            <a:off x="6479694" y="2126101"/>
            <a:ext cx="697668" cy="63164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>
            <a:off x="6036458" y="2026304"/>
            <a:ext cx="120582" cy="68708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H="1" flipV="1">
            <a:off x="6552477" y="2969561"/>
            <a:ext cx="952135" cy="2320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 flipH="1" flipV="1">
            <a:off x="6280809" y="3247885"/>
            <a:ext cx="952135" cy="232016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endCxn id="109" idx="2"/>
          </p:cNvCxnSpPr>
          <p:nvPr/>
        </p:nvCxnSpPr>
        <p:spPr>
          <a:xfrm>
            <a:off x="6280809" y="3138569"/>
            <a:ext cx="5297781" cy="3573017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6845" y="6244657"/>
            <a:ext cx="173470" cy="173470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515" y="6236564"/>
            <a:ext cx="157733" cy="157733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11347956" y="6262884"/>
            <a:ext cx="834721" cy="137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Down Arrow 145"/>
          <p:cNvSpPr/>
          <p:nvPr/>
        </p:nvSpPr>
        <p:spPr>
          <a:xfrm flipV="1">
            <a:off x="11306860" y="5893212"/>
            <a:ext cx="406308" cy="31317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/>
          <p:cNvCxnSpPr>
            <a:stCxn id="109" idx="4"/>
            <a:endCxn id="8" idx="5"/>
          </p:cNvCxnSpPr>
          <p:nvPr/>
        </p:nvCxnSpPr>
        <p:spPr>
          <a:xfrm flipV="1">
            <a:off x="11663910" y="6622850"/>
            <a:ext cx="416020" cy="158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320540" y="212610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2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-54803" y="754265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034790" y="1725930"/>
            <a:ext cx="22860" cy="460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7738110" y="1725930"/>
            <a:ext cx="22860" cy="4606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537460" y="20459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2%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813" y="3007107"/>
            <a:ext cx="552136" cy="5521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180" y="3051249"/>
            <a:ext cx="507993" cy="50799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994410" y="2788920"/>
            <a:ext cx="2926080" cy="57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282" y="3705701"/>
            <a:ext cx="396611" cy="646747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331970" y="3051810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nonPoliceDEA</a:t>
            </a:r>
            <a:endParaRPr lang="en-US" dirty="0" smtClean="0"/>
          </a:p>
          <a:p>
            <a:r>
              <a:rPr lang="en-US" strike="sngStrike" dirty="0" err="1" smtClean="0"/>
              <a:t>pagerduty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5909310" y="3112085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5909310" y="3374975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creack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394" y="3422480"/>
            <a:ext cx="231518" cy="23151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4386866" y="3497580"/>
            <a:ext cx="1337310" cy="406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23410" y="3698141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49290" y="144018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410" y="1091446"/>
            <a:ext cx="838502" cy="11180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4" y="1062989"/>
            <a:ext cx="1039447" cy="1039447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6046470" y="4089558"/>
            <a:ext cx="1257300" cy="26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6046470" y="4352448"/>
            <a:ext cx="1257300" cy="5683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cannbale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086100" y="3112085"/>
            <a:ext cx="3247004" cy="1482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999446" y="3122176"/>
            <a:ext cx="4047024" cy="460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60" y="1132404"/>
            <a:ext cx="1311727" cy="81752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100387" y="2324517"/>
            <a:ext cx="11892166" cy="540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45820" y="4970264"/>
            <a:ext cx="281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Roth.ibm.damiler.client.dtcc</a:t>
            </a:r>
            <a:endParaRPr lang="en-US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449" y="1094808"/>
            <a:ext cx="1403452" cy="70172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735893" y="5715000"/>
            <a:ext cx="2312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Pope </a:t>
            </a:r>
            <a:r>
              <a:rPr lang="en-US" strike="sngStrike" dirty="0" err="1" smtClean="0"/>
              <a:t>francosc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amrooc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64" name="Oval 63"/>
          <p:cNvSpPr/>
          <p:nvPr/>
        </p:nvSpPr>
        <p:spPr>
          <a:xfrm>
            <a:off x="3821539" y="5739640"/>
            <a:ext cx="693727" cy="5925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760470" y="6084332"/>
            <a:ext cx="1074420" cy="8464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057650" y="5739640"/>
            <a:ext cx="457616" cy="34469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3363923" y="5739640"/>
            <a:ext cx="968047" cy="19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789586" y="6084332"/>
            <a:ext cx="3216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Standing in San </a:t>
            </a:r>
            <a:r>
              <a:rPr lang="en-US" strike="sngStrike" dirty="0" err="1" smtClean="0"/>
              <a:t>Francoe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watuch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Money </a:t>
            </a:r>
            <a:r>
              <a:rPr lang="en-US" strike="sngStrike" dirty="0" err="1" smtClean="0"/>
              <a:t>Deivler</a:t>
            </a:r>
            <a:r>
              <a:rPr lang="en-US" strike="sngStrike" dirty="0" smtClean="0"/>
              <a:t> trucks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801084" y="5228975"/>
            <a:ext cx="1997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Applicatoin</a:t>
            </a:r>
            <a:r>
              <a:rPr lang="en-US" sz="1100" dirty="0" smtClean="0"/>
              <a:t> Cash Service</a:t>
            </a:r>
          </a:p>
          <a:p>
            <a:r>
              <a:rPr lang="en-US" sz="1100" dirty="0" smtClean="0"/>
              <a:t>Fever Bank </a:t>
            </a:r>
            <a:r>
              <a:rPr lang="en-US" sz="1100" dirty="0" err="1" smtClean="0"/>
              <a:t>Reprot</a:t>
            </a:r>
            <a:r>
              <a:rPr lang="en-US" sz="1100" dirty="0" smtClean="0"/>
              <a:t> to Mr. Mann</a:t>
            </a:r>
            <a:endParaRPr lang="en-US" sz="1100" dirty="0"/>
          </a:p>
        </p:txBody>
      </p:sp>
      <p:sp>
        <p:nvSpPr>
          <p:cNvPr id="73" name="Rectangle 72"/>
          <p:cNvSpPr/>
          <p:nvPr/>
        </p:nvSpPr>
        <p:spPr>
          <a:xfrm>
            <a:off x="1724744" y="2401215"/>
            <a:ext cx="639085" cy="34555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3177884" y="2390419"/>
            <a:ext cx="657286" cy="31520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1743793" y="2759762"/>
            <a:ext cx="600985" cy="2523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133183" y="2753135"/>
            <a:ext cx="701987" cy="26801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H="1" flipV="1">
            <a:off x="3577174" y="2571750"/>
            <a:ext cx="2332136" cy="750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75" idx="0"/>
            <a:endCxn id="10" idx="3"/>
          </p:cNvCxnSpPr>
          <p:nvPr/>
        </p:nvCxnSpPr>
        <p:spPr>
          <a:xfrm flipH="1" flipV="1">
            <a:off x="3004254" y="2230636"/>
            <a:ext cx="502273" cy="159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endCxn id="18" idx="2"/>
          </p:cNvCxnSpPr>
          <p:nvPr/>
        </p:nvCxnSpPr>
        <p:spPr>
          <a:xfrm flipV="1">
            <a:off x="3177884" y="1809512"/>
            <a:ext cx="2863313" cy="320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ight Arrow 83"/>
          <p:cNvSpPr/>
          <p:nvPr/>
        </p:nvSpPr>
        <p:spPr>
          <a:xfrm flipH="1">
            <a:off x="3004254" y="1760611"/>
            <a:ext cx="5649968" cy="961310"/>
          </a:xfrm>
          <a:prstGeom prst="right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>
            <a:off x="1498996" y="3051249"/>
            <a:ext cx="1027048" cy="588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056649" y="3725657"/>
            <a:ext cx="1144189" cy="556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221" y="3878166"/>
            <a:ext cx="384305" cy="519708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2697332" y="3877191"/>
            <a:ext cx="1144189" cy="556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818204" y="4110566"/>
            <a:ext cx="2390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 Trillin in 2% </a:t>
            </a:r>
            <a:r>
              <a:rPr lang="en-US" strike="sngStrike" dirty="0" err="1" smtClean="0"/>
              <a:t>ecomny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With Crack</a:t>
            </a:r>
            <a:endParaRPr lang="en-US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8818204" y="4756897"/>
            <a:ext cx="1955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smtClean="0"/>
              <a:t>phone </a:t>
            </a:r>
            <a:r>
              <a:rPr lang="en-US" strike="sngStrike" dirty="0" err="1" smtClean="0"/>
              <a:t>extronig</a:t>
            </a:r>
            <a:endParaRPr lang="en-US" strike="sngStrike" dirty="0"/>
          </a:p>
        </p:txBody>
      </p:sp>
      <p:cxnSp>
        <p:nvCxnSpPr>
          <p:cNvPr id="95" name="Straight Arrow Connector 94"/>
          <p:cNvCxnSpPr/>
          <p:nvPr/>
        </p:nvCxnSpPr>
        <p:spPr>
          <a:xfrm flipV="1">
            <a:off x="1339281" y="2415302"/>
            <a:ext cx="1553050" cy="255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4621" y="6445269"/>
            <a:ext cx="341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0.001Assuemd: ATOMCLOCK.CPVA</a:t>
            </a:r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Arrow Connector 100"/>
          <p:cNvCxnSpPr/>
          <p:nvPr/>
        </p:nvCxnSpPr>
        <p:spPr>
          <a:xfrm flipH="1">
            <a:off x="9498330" y="3122176"/>
            <a:ext cx="537210" cy="82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601905" y="2492190"/>
            <a:ext cx="262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AVAILBITY.</a:t>
            </a:r>
            <a:r>
              <a:rPr lang="en-US" strike="sngStrike" dirty="0" err="1" smtClean="0"/>
              <a:t>marx“gazillioin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9975509" y="229479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sz="800" dirty="0" err="1" smtClean="0"/>
              <a:t>roth.ibmd.meirl.apple.accntue.touch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8524773" y="1098422"/>
            <a:ext cx="3021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 smtClean="0"/>
              <a:t>PUT THE MONEY BACK</a:t>
            </a:r>
            <a:endParaRPr lang="en-US" sz="2400" strike="sngStrike" dirty="0"/>
          </a:p>
        </p:txBody>
      </p:sp>
      <p:sp>
        <p:nvSpPr>
          <p:cNvPr id="105" name="Cube 104"/>
          <p:cNvSpPr/>
          <p:nvPr/>
        </p:nvSpPr>
        <p:spPr>
          <a:xfrm>
            <a:off x="9637202" y="1484380"/>
            <a:ext cx="880110" cy="742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107" name="Straight Arrow Connector 106"/>
          <p:cNvCxnSpPr>
            <a:endCxn id="75" idx="1"/>
          </p:cNvCxnSpPr>
          <p:nvPr/>
        </p:nvCxnSpPr>
        <p:spPr>
          <a:xfrm flipH="1">
            <a:off x="3177884" y="1876378"/>
            <a:ext cx="6320446" cy="671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8654222" y="4221003"/>
            <a:ext cx="2445152" cy="131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8566149" y="1041571"/>
            <a:ext cx="14093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</a:t>
            </a:r>
            <a:r>
              <a:rPr lang="en-US" sz="800" dirty="0" err="1" smtClean="0"/>
              <a:t>HOMCEI:CHANG</a:t>
            </a:r>
            <a:r>
              <a:rPr lang="en-US" sz="800" dirty="0" err="1" smtClean="0">
                <a:sym typeface="Wingdings" panose="05000000000000000000" pitchFamily="2" charset="2"/>
              </a:rPr>
              <a:t>: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mother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05960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42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42950"/>
            <a:ext cx="12192000" cy="3200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" y="1062990"/>
            <a:ext cx="5559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strike="sngStrike" dirty="0" smtClean="0"/>
              <a:t>Job: C++ Programmer</a:t>
            </a:r>
            <a:endParaRPr lang="en-US" sz="4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91434" y="1821073"/>
            <a:ext cx="1491113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- CPVA</a:t>
            </a:r>
          </a:p>
          <a:p>
            <a:r>
              <a:rPr lang="en-US" sz="5400" dirty="0" smtClean="0"/>
              <a:t>- </a:t>
            </a:r>
            <a:r>
              <a:rPr lang="en-US" sz="5400" dirty="0" err="1" smtClean="0"/>
              <a:t>Polizei</a:t>
            </a:r>
            <a:r>
              <a:rPr lang="en-US" sz="5400" dirty="0" smtClean="0"/>
              <a:t> Daimler C++ HOMCIDE:LUX(video) Professor</a:t>
            </a:r>
          </a:p>
          <a:p>
            <a:r>
              <a:rPr lang="en-US" sz="5400" dirty="0" smtClean="0"/>
              <a:t>- VICE President Germany Law Professor</a:t>
            </a:r>
          </a:p>
          <a:p>
            <a:pPr marL="685800" indent="-685800">
              <a:buFontTx/>
              <a:buChar char="-"/>
            </a:pPr>
            <a:r>
              <a:rPr lang="en-US" sz="5400" dirty="0" smtClean="0"/>
              <a:t>IPX </a:t>
            </a:r>
            <a:r>
              <a:rPr lang="en-US" sz="5400" dirty="0" err="1" smtClean="0"/>
              <a:t>P.D.Prof</a:t>
            </a:r>
            <a:r>
              <a:rPr lang="en-US" sz="5400" dirty="0" smtClean="0"/>
              <a:t>   </a:t>
            </a:r>
            <a:r>
              <a:rPr lang="en-US" sz="5400" dirty="0" err="1" smtClean="0"/>
              <a:t>V.P.Germany</a:t>
            </a:r>
            <a:r>
              <a:rPr lang="en-US" sz="5400" dirty="0" smtClean="0"/>
              <a:t> Law Prof.</a:t>
            </a:r>
          </a:p>
          <a:p>
            <a:pPr marL="685800" indent="-685800">
              <a:buFontTx/>
              <a:buChar char="-"/>
            </a:pPr>
            <a:r>
              <a:rPr lang="en-US" sz="5400" dirty="0" smtClean="0"/>
              <a:t>AMTSGERICHT KOCHMANN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7863840" y="1478488"/>
            <a:ext cx="291932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tells homeless (human)</a:t>
            </a:r>
          </a:p>
          <a:p>
            <a:r>
              <a:rPr lang="en-US" strike="sngStrike" dirty="0" smtClean="0"/>
              <a:t>Cannot work in C++ everyday</a:t>
            </a:r>
          </a:p>
          <a:p>
            <a:r>
              <a:rPr lang="en-US" sz="1050" strike="sngStrike" dirty="0" smtClean="0"/>
              <a:t>Tim cook known child </a:t>
            </a:r>
            <a:r>
              <a:rPr lang="en-US" sz="1050" strike="sngStrike" dirty="0" err="1" smtClean="0"/>
              <a:t>molestor</a:t>
            </a:r>
            <a:endParaRPr lang="en-US" sz="1050" strike="sngStrike" dirty="0" smtClean="0"/>
          </a:p>
          <a:p>
            <a:r>
              <a:rPr lang="en-US" sz="1050" strike="sngStrike" dirty="0" smtClean="0"/>
              <a:t>With boys uses IBM principal</a:t>
            </a:r>
          </a:p>
          <a:p>
            <a:r>
              <a:rPr lang="en-US" sz="1050" strike="sngStrike" dirty="0" err="1" smtClean="0"/>
              <a:t>Busines</a:t>
            </a:r>
            <a:r>
              <a:rPr lang="en-US" sz="1050" strike="sngStrike" dirty="0" smtClean="0"/>
              <a:t> process manage to put</a:t>
            </a:r>
          </a:p>
          <a:p>
            <a:r>
              <a:rPr lang="en-US" sz="1050" strike="sngStrike" dirty="0" smtClean="0"/>
              <a:t>Things I other </a:t>
            </a:r>
            <a:r>
              <a:rPr lang="en-US" sz="1050" strike="sngStrike" dirty="0" err="1" smtClean="0"/>
              <a:t>peroosn</a:t>
            </a:r>
            <a:r>
              <a:rPr lang="en-US" sz="1050" strike="sngStrike" dirty="0" smtClean="0"/>
              <a:t> asshole</a:t>
            </a:r>
            <a:endParaRPr lang="en-US" sz="105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-45086" y="1037509"/>
            <a:ext cx="1273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COPYRIGHT</a:t>
            </a:r>
            <a:endParaRPr lang="en-US" dirty="0"/>
          </a:p>
        </p:txBody>
      </p:sp>
      <p:cxnSp>
        <p:nvCxnSpPr>
          <p:cNvPr id="3" name="Straight Arrow Connector 2"/>
          <p:cNvCxnSpPr>
            <a:endCxn id="15" idx="2"/>
          </p:cNvCxnSpPr>
          <p:nvPr/>
        </p:nvCxnSpPr>
        <p:spPr>
          <a:xfrm>
            <a:off x="10012680" y="2857500"/>
            <a:ext cx="640715" cy="3717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278984" y="6355080"/>
            <a:ext cx="368186" cy="342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638903" y="6334541"/>
            <a:ext cx="673916" cy="4800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53395" y="6403121"/>
            <a:ext cx="368186" cy="3429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27955" y="6574571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tv,tivo</a:t>
            </a:r>
            <a:endParaRPr lang="en-US" sz="8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2171700" y="6403121"/>
            <a:ext cx="249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MARY </a:t>
            </a:r>
            <a:r>
              <a:rPr lang="en-US" sz="800" strike="sngStrike" dirty="0" smtClean="0"/>
              <a:t>Thomas-is-dieter sticker </a:t>
            </a:r>
            <a:r>
              <a:rPr lang="en-US" sz="800" strike="sngStrike" dirty="0" err="1" smtClean="0"/>
              <a:t>c++</a:t>
            </a:r>
            <a:endParaRPr lang="en-US" sz="8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40" y="6199298"/>
            <a:ext cx="792500" cy="5907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966" y="6189296"/>
            <a:ext cx="1129566" cy="63441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397500" y="6082677"/>
            <a:ext cx="1474032" cy="7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65672" y="6143829"/>
            <a:ext cx="1474032" cy="7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8" idx="0"/>
          </p:cNvCxnSpPr>
          <p:nvPr/>
        </p:nvCxnSpPr>
        <p:spPr>
          <a:xfrm>
            <a:off x="5814373" y="3185382"/>
            <a:ext cx="1653217" cy="30139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33698" y="2578075"/>
            <a:ext cx="246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CVCA HOMCEP:LUX:VHS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69004" y="5819964"/>
            <a:ext cx="2312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41.HOMCE:LUX(</a:t>
            </a:r>
            <a:r>
              <a:rPr lang="en-US" strike="sngStrike" dirty="0" smtClean="0"/>
              <a:t>violet</a:t>
            </a:r>
            <a:r>
              <a:rPr lang="en-US" dirty="0" smtClean="0"/>
              <a:t>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765672" y="5903414"/>
            <a:ext cx="432352" cy="292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497404" y="6319573"/>
            <a:ext cx="1474032" cy="7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674900" y="6112827"/>
            <a:ext cx="1474032" cy="7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27116" y="6403121"/>
            <a:ext cx="1474032" cy="7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106248" y="6124451"/>
            <a:ext cx="1474032" cy="701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92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3986</Words>
  <Application>Microsoft Office PowerPoint</Application>
  <PresentationFormat>Widescreen</PresentationFormat>
  <Paragraphs>1170</Paragraphs>
  <Slides>48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Arial</vt:lpstr>
      <vt:lpstr>Calibri</vt:lpstr>
      <vt:lpstr>Calibri Light</vt:lpstr>
      <vt:lpstr>Consolas</vt:lpstr>
      <vt:lpstr>Google Sans</vt:lpstr>
      <vt:lpstr>RedHatMono</vt:lpstr>
      <vt:lpstr>Roboto</vt:lpstr>
      <vt:lpstr>Wingdings</vt:lpstr>
      <vt:lpstr>Office Theme</vt:lpstr>
      <vt:lpstr>Packager Shell Object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54</cp:revision>
  <dcterms:created xsi:type="dcterms:W3CDTF">2023-05-26T13:09:12Z</dcterms:created>
  <dcterms:modified xsi:type="dcterms:W3CDTF">2023-05-26T20:46:51Z</dcterms:modified>
</cp:coreProperties>
</file>